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6" r:id="rId1"/>
  </p:sldMasterIdLst>
  <p:notesMasterIdLst>
    <p:notesMasterId r:id="rId24"/>
  </p:notesMasterIdLst>
  <p:handoutMasterIdLst>
    <p:handoutMasterId r:id="rId25"/>
  </p:handoutMasterIdLst>
  <p:sldIdLst>
    <p:sldId id="2030" r:id="rId2"/>
    <p:sldId id="2036" r:id="rId3"/>
    <p:sldId id="2040" r:id="rId4"/>
    <p:sldId id="2042" r:id="rId5"/>
    <p:sldId id="2041" r:id="rId6"/>
    <p:sldId id="2039" r:id="rId7"/>
    <p:sldId id="2051" r:id="rId8"/>
    <p:sldId id="2043" r:id="rId9"/>
    <p:sldId id="2044" r:id="rId10"/>
    <p:sldId id="2054" r:id="rId11"/>
    <p:sldId id="2450" r:id="rId12"/>
    <p:sldId id="2451" r:id="rId13"/>
    <p:sldId id="2452" r:id="rId14"/>
    <p:sldId id="2453" r:id="rId15"/>
    <p:sldId id="2055" r:id="rId16"/>
    <p:sldId id="2045" r:id="rId17"/>
    <p:sldId id="2053" r:id="rId18"/>
    <p:sldId id="2056" r:id="rId19"/>
    <p:sldId id="2052" r:id="rId20"/>
    <p:sldId id="2057" r:id="rId21"/>
    <p:sldId id="2038" r:id="rId22"/>
    <p:sldId id="2037" r:id="rId2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 Stark" initials="JS" lastIdx="20" clrIdx="0">
    <p:extLst/>
  </p:cmAuthor>
  <p:cmAuthor id="2" name="Jian" initials="J" lastIdx="2" clrIdx="1">
    <p:extLst/>
  </p:cmAuthor>
  <p:cmAuthor id="3" name="aleida_merlin" initials="a" lastIdx="12" clrIdx="2"/>
  <p:cmAuthor id="4" name="Jack Farrant" initials="JF" lastIdx="1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B33"/>
    <a:srgbClr val="EFFBEF"/>
    <a:srgbClr val="E4F8E4"/>
    <a:srgbClr val="E8F8E8"/>
    <a:srgbClr val="CCF0CC"/>
    <a:srgbClr val="979797"/>
    <a:srgbClr val="646464"/>
    <a:srgbClr val="5F5F5F"/>
    <a:srgbClr val="585858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5" autoAdjust="0"/>
    <p:restoredTop sz="91593" autoAdjust="0"/>
  </p:normalViewPr>
  <p:slideViewPr>
    <p:cSldViewPr>
      <p:cViewPr varScale="1">
        <p:scale>
          <a:sx n="122" d="100"/>
          <a:sy n="122" d="100"/>
        </p:scale>
        <p:origin x="376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880"/>
    </p:cViewPr>
  </p:sorterViewPr>
  <p:notesViewPr>
    <p:cSldViewPr>
      <p:cViewPr varScale="1">
        <p:scale>
          <a:sx n="65" d="100"/>
          <a:sy n="65" d="100"/>
        </p:scale>
        <p:origin x="288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rakdata1\Catalogue\Datasheets\0%20References\Measurement%20-%20FvsT%20Testing\Copy%20of%20ROM1490E%20Mercury+%20FvT%20Examples%20J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in_Urmi/Desktop/Copy%20of%20NokiaUll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Frequency</c:v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RampInfo!$E$24:$E$351</c:f>
              <c:numCache>
                <c:formatCode>General</c:formatCode>
                <c:ptCount val="328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25.9</c:v>
                </c:pt>
                <c:pt idx="19">
                  <c:v>26.9</c:v>
                </c:pt>
                <c:pt idx="20">
                  <c:v>28</c:v>
                </c:pt>
                <c:pt idx="21">
                  <c:v>29</c:v>
                </c:pt>
                <c:pt idx="22">
                  <c:v>29.9</c:v>
                </c:pt>
                <c:pt idx="23">
                  <c:v>30.9</c:v>
                </c:pt>
                <c:pt idx="24">
                  <c:v>31.9</c:v>
                </c:pt>
                <c:pt idx="25">
                  <c:v>32.9</c:v>
                </c:pt>
                <c:pt idx="26">
                  <c:v>33.9</c:v>
                </c:pt>
                <c:pt idx="27">
                  <c:v>34.9</c:v>
                </c:pt>
                <c:pt idx="28">
                  <c:v>36</c:v>
                </c:pt>
                <c:pt idx="29">
                  <c:v>36.9</c:v>
                </c:pt>
                <c:pt idx="30">
                  <c:v>38</c:v>
                </c:pt>
                <c:pt idx="31">
                  <c:v>39</c:v>
                </c:pt>
                <c:pt idx="32">
                  <c:v>40</c:v>
                </c:pt>
                <c:pt idx="33">
                  <c:v>41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46.1</c:v>
                </c:pt>
                <c:pt idx="39">
                  <c:v>47.1</c:v>
                </c:pt>
                <c:pt idx="40">
                  <c:v>48</c:v>
                </c:pt>
                <c:pt idx="41">
                  <c:v>49.1</c:v>
                </c:pt>
                <c:pt idx="42">
                  <c:v>50.1</c:v>
                </c:pt>
                <c:pt idx="43">
                  <c:v>51.1</c:v>
                </c:pt>
                <c:pt idx="44">
                  <c:v>52.1</c:v>
                </c:pt>
                <c:pt idx="45">
                  <c:v>53.1</c:v>
                </c:pt>
                <c:pt idx="46">
                  <c:v>54.2</c:v>
                </c:pt>
                <c:pt idx="47">
                  <c:v>55.1</c:v>
                </c:pt>
                <c:pt idx="48">
                  <c:v>56.2</c:v>
                </c:pt>
                <c:pt idx="49">
                  <c:v>57.1</c:v>
                </c:pt>
                <c:pt idx="50">
                  <c:v>58.1</c:v>
                </c:pt>
                <c:pt idx="51">
                  <c:v>59.1</c:v>
                </c:pt>
                <c:pt idx="52">
                  <c:v>60.1</c:v>
                </c:pt>
                <c:pt idx="53">
                  <c:v>61.1</c:v>
                </c:pt>
                <c:pt idx="54">
                  <c:v>62.2</c:v>
                </c:pt>
                <c:pt idx="55">
                  <c:v>63.2</c:v>
                </c:pt>
                <c:pt idx="56">
                  <c:v>64.2</c:v>
                </c:pt>
                <c:pt idx="57">
                  <c:v>65.3</c:v>
                </c:pt>
                <c:pt idx="58">
                  <c:v>66.2</c:v>
                </c:pt>
                <c:pt idx="59">
                  <c:v>67.2</c:v>
                </c:pt>
                <c:pt idx="60">
                  <c:v>68.2</c:v>
                </c:pt>
                <c:pt idx="61">
                  <c:v>69.2</c:v>
                </c:pt>
                <c:pt idx="62">
                  <c:v>70.3</c:v>
                </c:pt>
                <c:pt idx="63">
                  <c:v>71.2</c:v>
                </c:pt>
                <c:pt idx="64">
                  <c:v>72.3</c:v>
                </c:pt>
                <c:pt idx="65">
                  <c:v>73.3</c:v>
                </c:pt>
                <c:pt idx="66">
                  <c:v>74.3</c:v>
                </c:pt>
                <c:pt idx="67">
                  <c:v>75.3</c:v>
                </c:pt>
                <c:pt idx="68">
                  <c:v>76.3</c:v>
                </c:pt>
                <c:pt idx="69">
                  <c:v>77.3</c:v>
                </c:pt>
                <c:pt idx="70">
                  <c:v>78.3</c:v>
                </c:pt>
                <c:pt idx="71">
                  <c:v>79.3</c:v>
                </c:pt>
                <c:pt idx="72">
                  <c:v>80.400000000000006</c:v>
                </c:pt>
                <c:pt idx="73">
                  <c:v>81.3</c:v>
                </c:pt>
                <c:pt idx="74">
                  <c:v>82.4</c:v>
                </c:pt>
                <c:pt idx="75">
                  <c:v>83.3</c:v>
                </c:pt>
                <c:pt idx="76">
                  <c:v>84.3</c:v>
                </c:pt>
                <c:pt idx="77">
                  <c:v>85.3</c:v>
                </c:pt>
                <c:pt idx="78">
                  <c:v>86</c:v>
                </c:pt>
                <c:pt idx="79">
                  <c:v>86</c:v>
                </c:pt>
                <c:pt idx="80">
                  <c:v>86</c:v>
                </c:pt>
                <c:pt idx="81">
                  <c:v>86</c:v>
                </c:pt>
                <c:pt idx="82">
                  <c:v>86</c:v>
                </c:pt>
                <c:pt idx="83">
                  <c:v>86</c:v>
                </c:pt>
                <c:pt idx="84">
                  <c:v>86</c:v>
                </c:pt>
                <c:pt idx="85">
                  <c:v>86</c:v>
                </c:pt>
                <c:pt idx="86">
                  <c:v>86</c:v>
                </c:pt>
                <c:pt idx="87">
                  <c:v>86</c:v>
                </c:pt>
                <c:pt idx="88">
                  <c:v>86</c:v>
                </c:pt>
                <c:pt idx="89">
                  <c:v>86</c:v>
                </c:pt>
                <c:pt idx="90">
                  <c:v>86</c:v>
                </c:pt>
                <c:pt idx="91">
                  <c:v>86</c:v>
                </c:pt>
                <c:pt idx="92">
                  <c:v>86</c:v>
                </c:pt>
                <c:pt idx="93">
                  <c:v>86</c:v>
                </c:pt>
                <c:pt idx="94">
                  <c:v>86</c:v>
                </c:pt>
                <c:pt idx="95">
                  <c:v>86</c:v>
                </c:pt>
                <c:pt idx="96">
                  <c:v>86</c:v>
                </c:pt>
                <c:pt idx="97">
                  <c:v>86</c:v>
                </c:pt>
                <c:pt idx="98">
                  <c:v>86</c:v>
                </c:pt>
                <c:pt idx="99">
                  <c:v>85.2</c:v>
                </c:pt>
                <c:pt idx="100">
                  <c:v>84.1</c:v>
                </c:pt>
                <c:pt idx="101">
                  <c:v>83</c:v>
                </c:pt>
                <c:pt idx="102">
                  <c:v>82.1</c:v>
                </c:pt>
                <c:pt idx="103">
                  <c:v>81.099999999999994</c:v>
                </c:pt>
                <c:pt idx="104">
                  <c:v>80.099999999999994</c:v>
                </c:pt>
                <c:pt idx="105">
                  <c:v>79.2</c:v>
                </c:pt>
                <c:pt idx="106">
                  <c:v>78.099999999999994</c:v>
                </c:pt>
                <c:pt idx="107">
                  <c:v>77.099999999999994</c:v>
                </c:pt>
                <c:pt idx="108">
                  <c:v>76.099999999999994</c:v>
                </c:pt>
                <c:pt idx="109">
                  <c:v>75.099999999999994</c:v>
                </c:pt>
                <c:pt idx="110">
                  <c:v>74.099999999999994</c:v>
                </c:pt>
                <c:pt idx="111">
                  <c:v>73</c:v>
                </c:pt>
                <c:pt idx="112">
                  <c:v>72.099999999999994</c:v>
                </c:pt>
                <c:pt idx="113">
                  <c:v>71.099999999999994</c:v>
                </c:pt>
                <c:pt idx="114">
                  <c:v>70</c:v>
                </c:pt>
                <c:pt idx="115">
                  <c:v>69</c:v>
                </c:pt>
                <c:pt idx="116">
                  <c:v>68</c:v>
                </c:pt>
                <c:pt idx="117">
                  <c:v>67</c:v>
                </c:pt>
                <c:pt idx="118">
                  <c:v>66</c:v>
                </c:pt>
                <c:pt idx="119">
                  <c:v>65</c:v>
                </c:pt>
                <c:pt idx="120">
                  <c:v>64</c:v>
                </c:pt>
                <c:pt idx="121">
                  <c:v>63</c:v>
                </c:pt>
                <c:pt idx="122">
                  <c:v>62</c:v>
                </c:pt>
                <c:pt idx="123">
                  <c:v>61</c:v>
                </c:pt>
                <c:pt idx="124">
                  <c:v>60</c:v>
                </c:pt>
                <c:pt idx="125">
                  <c:v>59</c:v>
                </c:pt>
                <c:pt idx="126">
                  <c:v>57.9</c:v>
                </c:pt>
                <c:pt idx="127">
                  <c:v>56.7</c:v>
                </c:pt>
                <c:pt idx="128">
                  <c:v>55.9</c:v>
                </c:pt>
                <c:pt idx="129">
                  <c:v>54.8</c:v>
                </c:pt>
                <c:pt idx="130">
                  <c:v>53.9</c:v>
                </c:pt>
                <c:pt idx="131">
                  <c:v>52.9</c:v>
                </c:pt>
                <c:pt idx="132">
                  <c:v>51.9</c:v>
                </c:pt>
                <c:pt idx="133">
                  <c:v>50.9</c:v>
                </c:pt>
                <c:pt idx="134">
                  <c:v>49.9</c:v>
                </c:pt>
                <c:pt idx="135">
                  <c:v>48.9</c:v>
                </c:pt>
                <c:pt idx="136">
                  <c:v>47.9</c:v>
                </c:pt>
                <c:pt idx="137">
                  <c:v>46.8</c:v>
                </c:pt>
                <c:pt idx="138">
                  <c:v>45.9</c:v>
                </c:pt>
                <c:pt idx="139">
                  <c:v>44.8</c:v>
                </c:pt>
                <c:pt idx="140">
                  <c:v>43.8</c:v>
                </c:pt>
                <c:pt idx="141">
                  <c:v>42.8</c:v>
                </c:pt>
                <c:pt idx="142">
                  <c:v>41.8</c:v>
                </c:pt>
                <c:pt idx="143">
                  <c:v>40.799999999999997</c:v>
                </c:pt>
                <c:pt idx="144">
                  <c:v>39.799999999999997</c:v>
                </c:pt>
                <c:pt idx="145">
                  <c:v>38.6</c:v>
                </c:pt>
                <c:pt idx="146">
                  <c:v>37.799999999999997</c:v>
                </c:pt>
                <c:pt idx="147">
                  <c:v>36.700000000000003</c:v>
                </c:pt>
                <c:pt idx="148">
                  <c:v>35.799999999999997</c:v>
                </c:pt>
                <c:pt idx="149">
                  <c:v>34.799999999999997</c:v>
                </c:pt>
                <c:pt idx="150">
                  <c:v>33.700000000000003</c:v>
                </c:pt>
                <c:pt idx="151">
                  <c:v>32.799999999999997</c:v>
                </c:pt>
                <c:pt idx="152">
                  <c:v>31.8</c:v>
                </c:pt>
                <c:pt idx="153">
                  <c:v>30.7</c:v>
                </c:pt>
                <c:pt idx="154">
                  <c:v>29.7</c:v>
                </c:pt>
                <c:pt idx="155">
                  <c:v>28.6</c:v>
                </c:pt>
                <c:pt idx="156">
                  <c:v>27.7</c:v>
                </c:pt>
                <c:pt idx="157">
                  <c:v>26.6</c:v>
                </c:pt>
                <c:pt idx="158">
                  <c:v>25.7</c:v>
                </c:pt>
                <c:pt idx="159">
                  <c:v>24.7</c:v>
                </c:pt>
                <c:pt idx="160">
                  <c:v>23.6</c:v>
                </c:pt>
                <c:pt idx="161">
                  <c:v>22.7</c:v>
                </c:pt>
                <c:pt idx="162">
                  <c:v>21.7</c:v>
                </c:pt>
                <c:pt idx="163">
                  <c:v>20.5</c:v>
                </c:pt>
                <c:pt idx="164">
                  <c:v>19.600000000000001</c:v>
                </c:pt>
                <c:pt idx="165">
                  <c:v>18.600000000000001</c:v>
                </c:pt>
                <c:pt idx="166">
                  <c:v>17.600000000000001</c:v>
                </c:pt>
                <c:pt idx="167">
                  <c:v>16.600000000000001</c:v>
                </c:pt>
                <c:pt idx="168">
                  <c:v>15.6</c:v>
                </c:pt>
                <c:pt idx="169">
                  <c:v>14.6</c:v>
                </c:pt>
                <c:pt idx="170">
                  <c:v>13.6</c:v>
                </c:pt>
                <c:pt idx="171">
                  <c:v>12.6</c:v>
                </c:pt>
                <c:pt idx="172">
                  <c:v>11.6</c:v>
                </c:pt>
                <c:pt idx="173">
                  <c:v>10.5</c:v>
                </c:pt>
                <c:pt idx="174">
                  <c:v>9.6</c:v>
                </c:pt>
                <c:pt idx="175">
                  <c:v>8.5</c:v>
                </c:pt>
                <c:pt idx="176">
                  <c:v>7.5</c:v>
                </c:pt>
                <c:pt idx="177">
                  <c:v>6.6</c:v>
                </c:pt>
                <c:pt idx="178">
                  <c:v>5.5</c:v>
                </c:pt>
                <c:pt idx="179">
                  <c:v>4.5</c:v>
                </c:pt>
                <c:pt idx="180">
                  <c:v>3.5</c:v>
                </c:pt>
                <c:pt idx="181">
                  <c:v>2.2999999999999998</c:v>
                </c:pt>
                <c:pt idx="182">
                  <c:v>1.5</c:v>
                </c:pt>
                <c:pt idx="183">
                  <c:v>0.4</c:v>
                </c:pt>
                <c:pt idx="184">
                  <c:v>-0.6</c:v>
                </c:pt>
                <c:pt idx="185">
                  <c:v>-1.5</c:v>
                </c:pt>
                <c:pt idx="186">
                  <c:v>-2.5</c:v>
                </c:pt>
                <c:pt idx="187">
                  <c:v>-3.6</c:v>
                </c:pt>
                <c:pt idx="188">
                  <c:v>-4.5999999999999996</c:v>
                </c:pt>
                <c:pt idx="189">
                  <c:v>-5.6</c:v>
                </c:pt>
                <c:pt idx="190">
                  <c:v>-6.6</c:v>
                </c:pt>
                <c:pt idx="191">
                  <c:v>-7.7</c:v>
                </c:pt>
                <c:pt idx="192">
                  <c:v>-8.6</c:v>
                </c:pt>
                <c:pt idx="193">
                  <c:v>-9.6</c:v>
                </c:pt>
                <c:pt idx="194">
                  <c:v>-10.6</c:v>
                </c:pt>
                <c:pt idx="195">
                  <c:v>-11.6</c:v>
                </c:pt>
                <c:pt idx="196">
                  <c:v>-12.6</c:v>
                </c:pt>
                <c:pt idx="197">
                  <c:v>-13.6</c:v>
                </c:pt>
                <c:pt idx="198">
                  <c:v>-14.6</c:v>
                </c:pt>
                <c:pt idx="199">
                  <c:v>-15.8</c:v>
                </c:pt>
                <c:pt idx="200">
                  <c:v>-16.7</c:v>
                </c:pt>
                <c:pt idx="201">
                  <c:v>-17.8</c:v>
                </c:pt>
                <c:pt idx="202">
                  <c:v>-18.7</c:v>
                </c:pt>
                <c:pt idx="203">
                  <c:v>-19.7</c:v>
                </c:pt>
                <c:pt idx="204">
                  <c:v>-20.7</c:v>
                </c:pt>
                <c:pt idx="205">
                  <c:v>-21.7</c:v>
                </c:pt>
                <c:pt idx="206">
                  <c:v>-22.7</c:v>
                </c:pt>
                <c:pt idx="207">
                  <c:v>-23.7</c:v>
                </c:pt>
                <c:pt idx="208">
                  <c:v>-24.7</c:v>
                </c:pt>
                <c:pt idx="209">
                  <c:v>-25.7</c:v>
                </c:pt>
                <c:pt idx="210">
                  <c:v>-26.8</c:v>
                </c:pt>
                <c:pt idx="211">
                  <c:v>-27.8</c:v>
                </c:pt>
                <c:pt idx="212">
                  <c:v>-28.8</c:v>
                </c:pt>
                <c:pt idx="213">
                  <c:v>-29.8</c:v>
                </c:pt>
                <c:pt idx="214">
                  <c:v>-30.7</c:v>
                </c:pt>
                <c:pt idx="215">
                  <c:v>-31.8</c:v>
                </c:pt>
                <c:pt idx="216">
                  <c:v>-32.799999999999997</c:v>
                </c:pt>
                <c:pt idx="217">
                  <c:v>-33.799999999999997</c:v>
                </c:pt>
                <c:pt idx="218">
                  <c:v>-35</c:v>
                </c:pt>
                <c:pt idx="219">
                  <c:v>-35.9</c:v>
                </c:pt>
                <c:pt idx="220">
                  <c:v>-36.9</c:v>
                </c:pt>
                <c:pt idx="221">
                  <c:v>-37.9</c:v>
                </c:pt>
                <c:pt idx="222">
                  <c:v>-38.799999999999997</c:v>
                </c:pt>
                <c:pt idx="223">
                  <c:v>-39.799999999999997</c:v>
                </c:pt>
                <c:pt idx="224">
                  <c:v>-40.9</c:v>
                </c:pt>
                <c:pt idx="225">
                  <c:v>-41</c:v>
                </c:pt>
                <c:pt idx="226">
                  <c:v>-41</c:v>
                </c:pt>
                <c:pt idx="227">
                  <c:v>-41</c:v>
                </c:pt>
                <c:pt idx="228">
                  <c:v>-41</c:v>
                </c:pt>
                <c:pt idx="229">
                  <c:v>-41</c:v>
                </c:pt>
                <c:pt idx="230">
                  <c:v>-41</c:v>
                </c:pt>
                <c:pt idx="231">
                  <c:v>-41</c:v>
                </c:pt>
                <c:pt idx="232">
                  <c:v>-41</c:v>
                </c:pt>
                <c:pt idx="233">
                  <c:v>-41</c:v>
                </c:pt>
                <c:pt idx="234">
                  <c:v>-41</c:v>
                </c:pt>
                <c:pt idx="235">
                  <c:v>-41</c:v>
                </c:pt>
                <c:pt idx="236">
                  <c:v>-41</c:v>
                </c:pt>
                <c:pt idx="237">
                  <c:v>-41</c:v>
                </c:pt>
                <c:pt idx="238">
                  <c:v>-41</c:v>
                </c:pt>
                <c:pt idx="239">
                  <c:v>-41</c:v>
                </c:pt>
                <c:pt idx="240">
                  <c:v>-41</c:v>
                </c:pt>
                <c:pt idx="241">
                  <c:v>-41</c:v>
                </c:pt>
                <c:pt idx="242">
                  <c:v>-41</c:v>
                </c:pt>
                <c:pt idx="243">
                  <c:v>-41</c:v>
                </c:pt>
                <c:pt idx="244">
                  <c:v>-41</c:v>
                </c:pt>
                <c:pt idx="245">
                  <c:v>-40.200000000000003</c:v>
                </c:pt>
                <c:pt idx="246">
                  <c:v>-39.200000000000003</c:v>
                </c:pt>
                <c:pt idx="247">
                  <c:v>-38.1</c:v>
                </c:pt>
                <c:pt idx="248">
                  <c:v>-37.1</c:v>
                </c:pt>
                <c:pt idx="249">
                  <c:v>-36.200000000000003</c:v>
                </c:pt>
                <c:pt idx="250">
                  <c:v>-35.1</c:v>
                </c:pt>
                <c:pt idx="251">
                  <c:v>-34.1</c:v>
                </c:pt>
                <c:pt idx="252">
                  <c:v>-33.1</c:v>
                </c:pt>
                <c:pt idx="253">
                  <c:v>-32.1</c:v>
                </c:pt>
                <c:pt idx="254">
                  <c:v>-31</c:v>
                </c:pt>
                <c:pt idx="255">
                  <c:v>-30</c:v>
                </c:pt>
                <c:pt idx="256">
                  <c:v>-29.1</c:v>
                </c:pt>
                <c:pt idx="257">
                  <c:v>-28</c:v>
                </c:pt>
                <c:pt idx="258">
                  <c:v>-27</c:v>
                </c:pt>
                <c:pt idx="259">
                  <c:v>-26</c:v>
                </c:pt>
                <c:pt idx="260">
                  <c:v>-25.1</c:v>
                </c:pt>
                <c:pt idx="261">
                  <c:v>-24.1</c:v>
                </c:pt>
                <c:pt idx="262">
                  <c:v>-23</c:v>
                </c:pt>
                <c:pt idx="263">
                  <c:v>-22</c:v>
                </c:pt>
                <c:pt idx="264">
                  <c:v>-20.9</c:v>
                </c:pt>
                <c:pt idx="265">
                  <c:v>-20</c:v>
                </c:pt>
                <c:pt idx="266">
                  <c:v>-18.899999999999999</c:v>
                </c:pt>
                <c:pt idx="267">
                  <c:v>-17.899999999999999</c:v>
                </c:pt>
                <c:pt idx="268">
                  <c:v>-17</c:v>
                </c:pt>
                <c:pt idx="269">
                  <c:v>-15.9</c:v>
                </c:pt>
                <c:pt idx="270">
                  <c:v>-14.9</c:v>
                </c:pt>
                <c:pt idx="271">
                  <c:v>-13.9</c:v>
                </c:pt>
                <c:pt idx="272">
                  <c:v>-12.9</c:v>
                </c:pt>
                <c:pt idx="273">
                  <c:v>-11.9</c:v>
                </c:pt>
                <c:pt idx="274">
                  <c:v>-10.9</c:v>
                </c:pt>
                <c:pt idx="275">
                  <c:v>-9.9</c:v>
                </c:pt>
                <c:pt idx="276">
                  <c:v>-8.9</c:v>
                </c:pt>
                <c:pt idx="277">
                  <c:v>-7.8</c:v>
                </c:pt>
                <c:pt idx="278">
                  <c:v>-6.9</c:v>
                </c:pt>
                <c:pt idx="279">
                  <c:v>-5.9</c:v>
                </c:pt>
                <c:pt idx="280">
                  <c:v>-4.8</c:v>
                </c:pt>
                <c:pt idx="281">
                  <c:v>-3.8</c:v>
                </c:pt>
                <c:pt idx="282">
                  <c:v>-2.8</c:v>
                </c:pt>
                <c:pt idx="283">
                  <c:v>-1.8</c:v>
                </c:pt>
                <c:pt idx="284">
                  <c:v>-0.8</c:v>
                </c:pt>
                <c:pt idx="285">
                  <c:v>0.2</c:v>
                </c:pt>
                <c:pt idx="286">
                  <c:v>1.2</c:v>
                </c:pt>
                <c:pt idx="287">
                  <c:v>2.2000000000000002</c:v>
                </c:pt>
                <c:pt idx="288">
                  <c:v>3.2</c:v>
                </c:pt>
                <c:pt idx="289">
                  <c:v>4.3</c:v>
                </c:pt>
                <c:pt idx="290">
                  <c:v>5.3</c:v>
                </c:pt>
                <c:pt idx="291">
                  <c:v>6.3</c:v>
                </c:pt>
                <c:pt idx="292">
                  <c:v>7.3</c:v>
                </c:pt>
                <c:pt idx="293">
                  <c:v>8.3000000000000007</c:v>
                </c:pt>
                <c:pt idx="294">
                  <c:v>9.3000000000000007</c:v>
                </c:pt>
                <c:pt idx="295">
                  <c:v>10.3</c:v>
                </c:pt>
                <c:pt idx="296">
                  <c:v>11.3</c:v>
                </c:pt>
                <c:pt idx="297">
                  <c:v>12.3</c:v>
                </c:pt>
                <c:pt idx="298">
                  <c:v>13.4</c:v>
                </c:pt>
                <c:pt idx="299">
                  <c:v>14.4</c:v>
                </c:pt>
                <c:pt idx="300">
                  <c:v>15.4</c:v>
                </c:pt>
                <c:pt idx="301">
                  <c:v>16.3</c:v>
                </c:pt>
                <c:pt idx="302">
                  <c:v>17.399999999999999</c:v>
                </c:pt>
                <c:pt idx="303">
                  <c:v>18.399999999999999</c:v>
                </c:pt>
                <c:pt idx="304">
                  <c:v>19.3</c:v>
                </c:pt>
                <c:pt idx="305">
                  <c:v>20.399999999999999</c:v>
                </c:pt>
                <c:pt idx="306">
                  <c:v>21.4</c:v>
                </c:pt>
                <c:pt idx="307">
                  <c:v>22.4</c:v>
                </c:pt>
                <c:pt idx="308">
                  <c:v>23.4</c:v>
                </c:pt>
                <c:pt idx="309">
                  <c:v>24.4</c:v>
                </c:pt>
                <c:pt idx="310">
                  <c:v>25</c:v>
                </c:pt>
                <c:pt idx="311">
                  <c:v>25</c:v>
                </c:pt>
                <c:pt idx="312">
                  <c:v>25</c:v>
                </c:pt>
                <c:pt idx="313">
                  <c:v>25</c:v>
                </c:pt>
                <c:pt idx="314">
                  <c:v>25</c:v>
                </c:pt>
                <c:pt idx="315">
                  <c:v>25</c:v>
                </c:pt>
                <c:pt idx="316">
                  <c:v>25</c:v>
                </c:pt>
                <c:pt idx="317">
                  <c:v>25</c:v>
                </c:pt>
                <c:pt idx="318">
                  <c:v>25</c:v>
                </c:pt>
                <c:pt idx="319">
                  <c:v>25</c:v>
                </c:pt>
                <c:pt idx="320">
                  <c:v>25</c:v>
                </c:pt>
                <c:pt idx="321">
                  <c:v>25</c:v>
                </c:pt>
                <c:pt idx="322">
                  <c:v>25</c:v>
                </c:pt>
                <c:pt idx="323">
                  <c:v>25</c:v>
                </c:pt>
                <c:pt idx="324">
                  <c:v>25</c:v>
                </c:pt>
                <c:pt idx="325">
                  <c:v>25</c:v>
                </c:pt>
                <c:pt idx="326">
                  <c:v>25</c:v>
                </c:pt>
                <c:pt idx="327">
                  <c:v>25</c:v>
                </c:pt>
              </c:numCache>
            </c:numRef>
          </c:xVal>
          <c:yVal>
            <c:numRef>
              <c:f>RampInfo!$K$24:$K$351</c:f>
              <c:numCache>
                <c:formatCode>General</c:formatCode>
                <c:ptCount val="328"/>
                <c:pt idx="0">
                  <c:v>-0.65949166666666803</c:v>
                </c:pt>
                <c:pt idx="1">
                  <c:v>-0.66315833333333396</c:v>
                </c:pt>
                <c:pt idx="2">
                  <c:v>-0.66705733333333395</c:v>
                </c:pt>
                <c:pt idx="3">
                  <c:v>-0.67072400000000099</c:v>
                </c:pt>
                <c:pt idx="4">
                  <c:v>-0.67460933333333395</c:v>
                </c:pt>
                <c:pt idx="5">
                  <c:v>-0.688276</c:v>
                </c:pt>
                <c:pt idx="6">
                  <c:v>-0.70217499999999999</c:v>
                </c:pt>
                <c:pt idx="7">
                  <c:v>-0.70584166666666703</c:v>
                </c:pt>
                <c:pt idx="8">
                  <c:v>-0.69974066666666701</c:v>
                </c:pt>
                <c:pt idx="9">
                  <c:v>-0.68340733333333403</c:v>
                </c:pt>
                <c:pt idx="10">
                  <c:v>-0.65729266666666697</c:v>
                </c:pt>
                <c:pt idx="11">
                  <c:v>-0.64095933333333399</c:v>
                </c:pt>
                <c:pt idx="12">
                  <c:v>-0.62485833333333296</c:v>
                </c:pt>
                <c:pt idx="13">
                  <c:v>-0.628525</c:v>
                </c:pt>
                <c:pt idx="14">
                  <c:v>-0.652424</c:v>
                </c:pt>
                <c:pt idx="15">
                  <c:v>-0.66609066666666705</c:v>
                </c:pt>
                <c:pt idx="16">
                  <c:v>-0.67997600000000102</c:v>
                </c:pt>
                <c:pt idx="17">
                  <c:v>-0.68364266666666695</c:v>
                </c:pt>
                <c:pt idx="18">
                  <c:v>-0.66754166666666703</c:v>
                </c:pt>
                <c:pt idx="19">
                  <c:v>-0.64120833333333405</c:v>
                </c:pt>
                <c:pt idx="20">
                  <c:v>-0.605107333333334</c:v>
                </c:pt>
                <c:pt idx="21">
                  <c:v>-0.568774000000001</c:v>
                </c:pt>
                <c:pt idx="22">
                  <c:v>-0.52265933333333403</c:v>
                </c:pt>
                <c:pt idx="23">
                  <c:v>-0.48632599999999998</c:v>
                </c:pt>
                <c:pt idx="24">
                  <c:v>-0.44022500000000098</c:v>
                </c:pt>
                <c:pt idx="25">
                  <c:v>-0.40389166666666698</c:v>
                </c:pt>
                <c:pt idx="26">
                  <c:v>-0.377790666666667</c:v>
                </c:pt>
                <c:pt idx="27">
                  <c:v>-0.341457333333334</c:v>
                </c:pt>
                <c:pt idx="28">
                  <c:v>-0.31534266666666799</c:v>
                </c:pt>
                <c:pt idx="29">
                  <c:v>-0.28900933333333401</c:v>
                </c:pt>
                <c:pt idx="30">
                  <c:v>-0.25290833333333401</c:v>
                </c:pt>
                <c:pt idx="31">
                  <c:v>-0.21657500000000099</c:v>
                </c:pt>
                <c:pt idx="32">
                  <c:v>-0.180474</c:v>
                </c:pt>
                <c:pt idx="33">
                  <c:v>-0.15414066666666701</c:v>
                </c:pt>
                <c:pt idx="34">
                  <c:v>-0.128026</c:v>
                </c:pt>
                <c:pt idx="35">
                  <c:v>-9.1692666666666894E-2</c:v>
                </c:pt>
                <c:pt idx="36">
                  <c:v>-6.5591666666666701E-2</c:v>
                </c:pt>
                <c:pt idx="37">
                  <c:v>-2.92583333333334E-2</c:v>
                </c:pt>
                <c:pt idx="38">
                  <c:v>6.8426666666665499E-3</c:v>
                </c:pt>
                <c:pt idx="39">
                  <c:v>4.3176000000000103E-2</c:v>
                </c:pt>
                <c:pt idx="40">
                  <c:v>5.9290666666666401E-2</c:v>
                </c:pt>
                <c:pt idx="41">
                  <c:v>6.5623999999999696E-2</c:v>
                </c:pt>
                <c:pt idx="42">
                  <c:v>7.1724999999999803E-2</c:v>
                </c:pt>
                <c:pt idx="43">
                  <c:v>6.8058333333333096E-2</c:v>
                </c:pt>
                <c:pt idx="44">
                  <c:v>7.4159333333332994E-2</c:v>
                </c:pt>
                <c:pt idx="45">
                  <c:v>9.0492666666666499E-2</c:v>
                </c:pt>
                <c:pt idx="46">
                  <c:v>0.106607333333333</c:v>
                </c:pt>
                <c:pt idx="47">
                  <c:v>0.122940666666666</c:v>
                </c:pt>
                <c:pt idx="48">
                  <c:v>0.14904166666666599</c:v>
                </c:pt>
                <c:pt idx="49">
                  <c:v>0.165374999999999</c:v>
                </c:pt>
                <c:pt idx="50">
                  <c:v>0.181476</c:v>
                </c:pt>
                <c:pt idx="51">
                  <c:v>0.197809333333333</c:v>
                </c:pt>
                <c:pt idx="52">
                  <c:v>0.22392400000000001</c:v>
                </c:pt>
                <c:pt idx="53">
                  <c:v>0.250257333333333</c:v>
                </c:pt>
                <c:pt idx="54">
                  <c:v>0.27635833333333298</c:v>
                </c:pt>
                <c:pt idx="55">
                  <c:v>0.31269166666666598</c:v>
                </c:pt>
                <c:pt idx="56">
                  <c:v>0.35879266666666598</c:v>
                </c:pt>
                <c:pt idx="57">
                  <c:v>0.39512599999999998</c:v>
                </c:pt>
                <c:pt idx="58">
                  <c:v>0.43124066666666599</c:v>
                </c:pt>
                <c:pt idx="59">
                  <c:v>0.44757399999999897</c:v>
                </c:pt>
                <c:pt idx="60">
                  <c:v>0.463674999999999</c:v>
                </c:pt>
                <c:pt idx="61">
                  <c:v>0.47000833333333297</c:v>
                </c:pt>
                <c:pt idx="62">
                  <c:v>0.476109333333333</c:v>
                </c:pt>
                <c:pt idx="63">
                  <c:v>0.48244266666666602</c:v>
                </c:pt>
                <c:pt idx="64">
                  <c:v>0.49855733333333302</c:v>
                </c:pt>
                <c:pt idx="65">
                  <c:v>0.51489066666666605</c:v>
                </c:pt>
                <c:pt idx="66">
                  <c:v>0.54099166666666698</c:v>
                </c:pt>
                <c:pt idx="67">
                  <c:v>0.55732499999999996</c:v>
                </c:pt>
                <c:pt idx="68">
                  <c:v>0.57342599999999999</c:v>
                </c:pt>
                <c:pt idx="69">
                  <c:v>0.57975933333333396</c:v>
                </c:pt>
                <c:pt idx="70">
                  <c:v>0.575874</c:v>
                </c:pt>
                <c:pt idx="71">
                  <c:v>0.57220733333333296</c:v>
                </c:pt>
                <c:pt idx="72">
                  <c:v>0.55830833333333296</c:v>
                </c:pt>
                <c:pt idx="73">
                  <c:v>0.55464166666666603</c:v>
                </c:pt>
                <c:pt idx="74">
                  <c:v>0.54074266666666604</c:v>
                </c:pt>
                <c:pt idx="75">
                  <c:v>0.52707599999999999</c:v>
                </c:pt>
                <c:pt idx="76">
                  <c:v>0.51319066666666602</c:v>
                </c:pt>
                <c:pt idx="77">
                  <c:v>0.48952400000000001</c:v>
                </c:pt>
                <c:pt idx="78">
                  <c:v>0.46562500000000001</c:v>
                </c:pt>
                <c:pt idx="79">
                  <c:v>0.431958333333333</c:v>
                </c:pt>
                <c:pt idx="80">
                  <c:v>0.41805933333333301</c:v>
                </c:pt>
                <c:pt idx="81">
                  <c:v>0.394392666666666</c:v>
                </c:pt>
                <c:pt idx="82">
                  <c:v>0.39050733333333298</c:v>
                </c:pt>
                <c:pt idx="83">
                  <c:v>0.39684066666666601</c:v>
                </c:pt>
                <c:pt idx="84">
                  <c:v>0.41294166666666599</c:v>
                </c:pt>
                <c:pt idx="85">
                  <c:v>0.42927499999999902</c:v>
                </c:pt>
                <c:pt idx="86">
                  <c:v>0.43537599999999999</c:v>
                </c:pt>
                <c:pt idx="87">
                  <c:v>0.431709333333333</c:v>
                </c:pt>
                <c:pt idx="88">
                  <c:v>0.41782399999999897</c:v>
                </c:pt>
                <c:pt idx="89">
                  <c:v>0.40415733333333298</c:v>
                </c:pt>
                <c:pt idx="90">
                  <c:v>0.39025833333333299</c:v>
                </c:pt>
                <c:pt idx="91">
                  <c:v>0.37659166666666599</c:v>
                </c:pt>
                <c:pt idx="92">
                  <c:v>0.37269266666666601</c:v>
                </c:pt>
                <c:pt idx="93">
                  <c:v>0.35902599999999901</c:v>
                </c:pt>
                <c:pt idx="94">
                  <c:v>0.34514066666666698</c:v>
                </c:pt>
                <c:pt idx="95">
                  <c:v>0.33147399999999999</c:v>
                </c:pt>
                <c:pt idx="96">
                  <c:v>0.317575</c:v>
                </c:pt>
                <c:pt idx="97">
                  <c:v>0.303908333333333</c:v>
                </c:pt>
                <c:pt idx="98">
                  <c:v>0.30000933333333302</c:v>
                </c:pt>
                <c:pt idx="99">
                  <c:v>0.31634266666666699</c:v>
                </c:pt>
                <c:pt idx="100">
                  <c:v>0.33267600000000003</c:v>
                </c:pt>
                <c:pt idx="101">
                  <c:v>0.34879066666666603</c:v>
                </c:pt>
                <c:pt idx="102">
                  <c:v>0.37512400000000001</c:v>
                </c:pt>
                <c:pt idx="103">
                  <c:v>0.39122499999999999</c:v>
                </c:pt>
                <c:pt idx="104">
                  <c:v>0.41755833333333298</c:v>
                </c:pt>
                <c:pt idx="105">
                  <c:v>0.44365933333333302</c:v>
                </c:pt>
                <c:pt idx="106">
                  <c:v>0.47999266666666701</c:v>
                </c:pt>
                <c:pt idx="107">
                  <c:v>0.51610733333333303</c:v>
                </c:pt>
                <c:pt idx="108">
                  <c:v>0.55244066666666602</c:v>
                </c:pt>
                <c:pt idx="109">
                  <c:v>0.56854166666666595</c:v>
                </c:pt>
                <c:pt idx="110">
                  <c:v>0.58487500000000003</c:v>
                </c:pt>
                <c:pt idx="111">
                  <c:v>0.58097600000000005</c:v>
                </c:pt>
                <c:pt idx="112">
                  <c:v>0.567309333333333</c:v>
                </c:pt>
                <c:pt idx="113">
                  <c:v>0.55342399999999903</c:v>
                </c:pt>
                <c:pt idx="114">
                  <c:v>0.53975733333333298</c:v>
                </c:pt>
                <c:pt idx="115">
                  <c:v>0.53585833333333299</c:v>
                </c:pt>
                <c:pt idx="116">
                  <c:v>0.53219166666666595</c:v>
                </c:pt>
                <c:pt idx="117">
                  <c:v>0.52829266666666597</c:v>
                </c:pt>
                <c:pt idx="118">
                  <c:v>0.51462600000000003</c:v>
                </c:pt>
                <c:pt idx="119">
                  <c:v>0.49074066666666599</c:v>
                </c:pt>
                <c:pt idx="120">
                  <c:v>0.45707399999999898</c:v>
                </c:pt>
                <c:pt idx="121">
                  <c:v>0.43317499999999998</c:v>
                </c:pt>
                <c:pt idx="122">
                  <c:v>0.40950833333333198</c:v>
                </c:pt>
                <c:pt idx="123">
                  <c:v>0.39560933333333298</c:v>
                </c:pt>
                <c:pt idx="124">
                  <c:v>0.38194266666666599</c:v>
                </c:pt>
                <c:pt idx="125">
                  <c:v>0.38805733333333298</c:v>
                </c:pt>
                <c:pt idx="126">
                  <c:v>0.394390666666667</c:v>
                </c:pt>
                <c:pt idx="127">
                  <c:v>0.39049166666666602</c:v>
                </c:pt>
                <c:pt idx="128">
                  <c:v>0.39682499999999998</c:v>
                </c:pt>
                <c:pt idx="129">
                  <c:v>0.392926</c:v>
                </c:pt>
                <c:pt idx="130">
                  <c:v>0.379259333333333</c:v>
                </c:pt>
                <c:pt idx="131">
                  <c:v>0.36537399999999998</c:v>
                </c:pt>
                <c:pt idx="132">
                  <c:v>0.34170733333333297</c:v>
                </c:pt>
                <c:pt idx="133">
                  <c:v>0.31780833333333303</c:v>
                </c:pt>
                <c:pt idx="134">
                  <c:v>0.28414166666666602</c:v>
                </c:pt>
                <c:pt idx="135">
                  <c:v>0.250242666666666</c:v>
                </c:pt>
                <c:pt idx="136">
                  <c:v>0.23657600000000001</c:v>
                </c:pt>
                <c:pt idx="137">
                  <c:v>0.23269066666666599</c:v>
                </c:pt>
                <c:pt idx="138">
                  <c:v>0.23902399999999999</c:v>
                </c:pt>
                <c:pt idx="139">
                  <c:v>0.24512500000000001</c:v>
                </c:pt>
                <c:pt idx="140">
                  <c:v>0.25145833333333301</c:v>
                </c:pt>
                <c:pt idx="141">
                  <c:v>0.24755933333333299</c:v>
                </c:pt>
                <c:pt idx="142">
                  <c:v>0.233892666666666</c:v>
                </c:pt>
                <c:pt idx="143">
                  <c:v>0.23000733333333301</c:v>
                </c:pt>
                <c:pt idx="144">
                  <c:v>0.226340666666666</c:v>
                </c:pt>
                <c:pt idx="145">
                  <c:v>0.212441666666666</c:v>
                </c:pt>
                <c:pt idx="146">
                  <c:v>0.19877500000000001</c:v>
                </c:pt>
                <c:pt idx="147">
                  <c:v>0.18487600000000001</c:v>
                </c:pt>
                <c:pt idx="148">
                  <c:v>0.16120933333333301</c:v>
                </c:pt>
                <c:pt idx="149">
                  <c:v>0.137324</c:v>
                </c:pt>
                <c:pt idx="150">
                  <c:v>0.113657333333334</c:v>
                </c:pt>
                <c:pt idx="151">
                  <c:v>7.9758333333332501E-2</c:v>
                </c:pt>
                <c:pt idx="152">
                  <c:v>5.6091666666665999E-2</c:v>
                </c:pt>
                <c:pt idx="153">
                  <c:v>3.2192666666667001E-2</c:v>
                </c:pt>
                <c:pt idx="154">
                  <c:v>-1.4739999999999699E-3</c:v>
                </c:pt>
                <c:pt idx="155">
                  <c:v>-2.53593333333344E-2</c:v>
                </c:pt>
                <c:pt idx="156">
                  <c:v>-5.9026000000000897E-2</c:v>
                </c:pt>
                <c:pt idx="157">
                  <c:v>-9.2924999999999897E-2</c:v>
                </c:pt>
                <c:pt idx="158">
                  <c:v>-0.12659166666666599</c:v>
                </c:pt>
                <c:pt idx="159">
                  <c:v>-0.160490666666667</c:v>
                </c:pt>
                <c:pt idx="160">
                  <c:v>-0.18415733333333401</c:v>
                </c:pt>
                <c:pt idx="161">
                  <c:v>-0.20804266666666699</c:v>
                </c:pt>
                <c:pt idx="162">
                  <c:v>-0.211709333333333</c:v>
                </c:pt>
                <c:pt idx="163">
                  <c:v>-0.21560833333333501</c:v>
                </c:pt>
                <c:pt idx="164">
                  <c:v>-0.219275000000001</c:v>
                </c:pt>
                <c:pt idx="165">
                  <c:v>-0.22317400000000001</c:v>
                </c:pt>
                <c:pt idx="166">
                  <c:v>-0.226840666666667</c:v>
                </c:pt>
                <c:pt idx="167">
                  <c:v>-0.23072599999999999</c:v>
                </c:pt>
                <c:pt idx="168">
                  <c:v>-0.234392666666666</c:v>
                </c:pt>
                <c:pt idx="169">
                  <c:v>-0.24829166666666699</c:v>
                </c:pt>
                <c:pt idx="170">
                  <c:v>-0.25195833333333401</c:v>
                </c:pt>
                <c:pt idx="171">
                  <c:v>-0.25585733333333399</c:v>
                </c:pt>
                <c:pt idx="172">
                  <c:v>-0.249524000000001</c:v>
                </c:pt>
                <c:pt idx="173">
                  <c:v>-0.243409333333334</c:v>
                </c:pt>
                <c:pt idx="174">
                  <c:v>-0.24707600000000099</c:v>
                </c:pt>
                <c:pt idx="175">
                  <c:v>-0.250975</c:v>
                </c:pt>
                <c:pt idx="176">
                  <c:v>-0.25464166666666599</c:v>
                </c:pt>
                <c:pt idx="177">
                  <c:v>-0.26854066666666698</c:v>
                </c:pt>
                <c:pt idx="178">
                  <c:v>-0.28220733333333398</c:v>
                </c:pt>
                <c:pt idx="179">
                  <c:v>-0.286092666666666</c:v>
                </c:pt>
                <c:pt idx="180">
                  <c:v>-0.28975933333333298</c:v>
                </c:pt>
                <c:pt idx="181">
                  <c:v>-0.28365833333333401</c:v>
                </c:pt>
                <c:pt idx="182">
                  <c:v>-0.26732500000000098</c:v>
                </c:pt>
                <c:pt idx="183">
                  <c:v>-0.26122400000000001</c:v>
                </c:pt>
                <c:pt idx="184">
                  <c:v>-0.25489066666666699</c:v>
                </c:pt>
                <c:pt idx="185">
                  <c:v>-0.23877600000000099</c:v>
                </c:pt>
                <c:pt idx="186">
                  <c:v>-0.23244266666666699</c:v>
                </c:pt>
                <c:pt idx="187">
                  <c:v>-0.226341666666667</c:v>
                </c:pt>
                <c:pt idx="188">
                  <c:v>-0.21000833333333299</c:v>
                </c:pt>
                <c:pt idx="189">
                  <c:v>-0.19390733333333399</c:v>
                </c:pt>
                <c:pt idx="190">
                  <c:v>-0.17757400000000101</c:v>
                </c:pt>
                <c:pt idx="191">
                  <c:v>-0.14145933333333399</c:v>
                </c:pt>
                <c:pt idx="192">
                  <c:v>-0.11512600000000001</c:v>
                </c:pt>
                <c:pt idx="193">
                  <c:v>-8.9025000000001006E-2</c:v>
                </c:pt>
                <c:pt idx="194">
                  <c:v>-6.2691666666667506E-2</c:v>
                </c:pt>
                <c:pt idx="195">
                  <c:v>-5.6590666666666498E-2</c:v>
                </c:pt>
                <c:pt idx="196">
                  <c:v>-4.0257333333333797E-2</c:v>
                </c:pt>
                <c:pt idx="197">
                  <c:v>-3.4142666666666002E-2</c:v>
                </c:pt>
                <c:pt idx="198">
                  <c:v>-1.7809333333332501E-2</c:v>
                </c:pt>
                <c:pt idx="199">
                  <c:v>8.2916666666668099E-3</c:v>
                </c:pt>
                <c:pt idx="200">
                  <c:v>4.46249999999997E-2</c:v>
                </c:pt>
                <c:pt idx="201">
                  <c:v>8.0725999999999007E-2</c:v>
                </c:pt>
                <c:pt idx="202">
                  <c:v>0.117059333333333</c:v>
                </c:pt>
                <c:pt idx="203">
                  <c:v>0.13317399999999899</c:v>
                </c:pt>
                <c:pt idx="204">
                  <c:v>0.14950733333333299</c:v>
                </c:pt>
                <c:pt idx="205">
                  <c:v>0.165840666666667</c:v>
                </c:pt>
                <c:pt idx="206">
                  <c:v>0.181941666666667</c:v>
                </c:pt>
                <c:pt idx="207">
                  <c:v>0.20827499999999999</c:v>
                </c:pt>
                <c:pt idx="208">
                  <c:v>0.22437599999999999</c:v>
                </c:pt>
                <c:pt idx="209">
                  <c:v>0.25070933333333301</c:v>
                </c:pt>
                <c:pt idx="210">
                  <c:v>0.26682400000000001</c:v>
                </c:pt>
                <c:pt idx="211">
                  <c:v>0.27315733333333397</c:v>
                </c:pt>
                <c:pt idx="212">
                  <c:v>0.279258333333333</c:v>
                </c:pt>
                <c:pt idx="213">
                  <c:v>0.29559166666666598</c:v>
                </c:pt>
                <c:pt idx="214">
                  <c:v>0.31169266666666701</c:v>
                </c:pt>
                <c:pt idx="215">
                  <c:v>0.33802599999999999</c:v>
                </c:pt>
                <c:pt idx="216">
                  <c:v>0.35414066666666599</c:v>
                </c:pt>
                <c:pt idx="217">
                  <c:v>0.38047399999999898</c:v>
                </c:pt>
                <c:pt idx="218">
                  <c:v>0.39657500000000001</c:v>
                </c:pt>
                <c:pt idx="219">
                  <c:v>0.422908333333333</c:v>
                </c:pt>
                <c:pt idx="220">
                  <c:v>0.44900933333333298</c:v>
                </c:pt>
                <c:pt idx="221">
                  <c:v>0.49534266666666599</c:v>
                </c:pt>
                <c:pt idx="222">
                  <c:v>0.54145733333333301</c:v>
                </c:pt>
                <c:pt idx="223">
                  <c:v>0.57779066666666601</c:v>
                </c:pt>
                <c:pt idx="224">
                  <c:v>0.613659333333333</c:v>
                </c:pt>
                <c:pt idx="225">
                  <c:v>0.63022500000000004</c:v>
                </c:pt>
                <c:pt idx="226">
                  <c:v>0.63632599999999995</c:v>
                </c:pt>
                <c:pt idx="227">
                  <c:v>0.64265933333333403</c:v>
                </c:pt>
                <c:pt idx="228">
                  <c:v>0.64877400000000096</c:v>
                </c:pt>
                <c:pt idx="229">
                  <c:v>0.65510733333333404</c:v>
                </c:pt>
                <c:pt idx="230">
                  <c:v>0.65120833333333294</c:v>
                </c:pt>
                <c:pt idx="231">
                  <c:v>0.63754166666666601</c:v>
                </c:pt>
                <c:pt idx="232">
                  <c:v>0.613642666666665</c:v>
                </c:pt>
                <c:pt idx="233">
                  <c:v>0.58997599999999895</c:v>
                </c:pt>
                <c:pt idx="234">
                  <c:v>0.56609066666666596</c:v>
                </c:pt>
                <c:pt idx="235">
                  <c:v>0.55242399999999903</c:v>
                </c:pt>
                <c:pt idx="236">
                  <c:v>0.55852500000000005</c:v>
                </c:pt>
                <c:pt idx="237">
                  <c:v>0.58485833333333404</c:v>
                </c:pt>
                <c:pt idx="238">
                  <c:v>0.61095933333333297</c:v>
                </c:pt>
                <c:pt idx="239">
                  <c:v>0.64729266666666596</c:v>
                </c:pt>
                <c:pt idx="240">
                  <c:v>0.68340733333333403</c:v>
                </c:pt>
                <c:pt idx="241">
                  <c:v>0.69974066666666701</c:v>
                </c:pt>
                <c:pt idx="242">
                  <c:v>0.70584166666666703</c:v>
                </c:pt>
                <c:pt idx="243">
                  <c:v>0.69217499999999998</c:v>
                </c:pt>
                <c:pt idx="244">
                  <c:v>0.66827599999999998</c:v>
                </c:pt>
                <c:pt idx="245">
                  <c:v>0.64460933333333403</c:v>
                </c:pt>
                <c:pt idx="246">
                  <c:v>0.62072399999999905</c:v>
                </c:pt>
                <c:pt idx="247">
                  <c:v>0.597057333333333</c:v>
                </c:pt>
                <c:pt idx="248">
                  <c:v>0.59315833333333401</c:v>
                </c:pt>
                <c:pt idx="249">
                  <c:v>0.57949166666666696</c:v>
                </c:pt>
                <c:pt idx="250">
                  <c:v>0.56559266666666597</c:v>
                </c:pt>
                <c:pt idx="251">
                  <c:v>0.54192600000000002</c:v>
                </c:pt>
                <c:pt idx="252">
                  <c:v>0.51804066666666604</c:v>
                </c:pt>
                <c:pt idx="253">
                  <c:v>0.47437400000000002</c:v>
                </c:pt>
                <c:pt idx="254">
                  <c:v>0.42047499999999899</c:v>
                </c:pt>
                <c:pt idx="255">
                  <c:v>0.37680833333333302</c:v>
                </c:pt>
                <c:pt idx="256">
                  <c:v>0.34290933333333301</c:v>
                </c:pt>
                <c:pt idx="257">
                  <c:v>0.31924266666666701</c:v>
                </c:pt>
                <c:pt idx="258">
                  <c:v>0.30535733333333298</c:v>
                </c:pt>
                <c:pt idx="259">
                  <c:v>0.311690666666667</c:v>
                </c:pt>
                <c:pt idx="260">
                  <c:v>0.31779166666666703</c:v>
                </c:pt>
                <c:pt idx="261">
                  <c:v>0.324125</c:v>
                </c:pt>
                <c:pt idx="262">
                  <c:v>0.33022600000000002</c:v>
                </c:pt>
                <c:pt idx="263">
                  <c:v>0.31655933333333203</c:v>
                </c:pt>
                <c:pt idx="264">
                  <c:v>0.29267399999999999</c:v>
                </c:pt>
                <c:pt idx="265">
                  <c:v>0.25900733333333198</c:v>
                </c:pt>
                <c:pt idx="266">
                  <c:v>0.22510833333333399</c:v>
                </c:pt>
                <c:pt idx="267">
                  <c:v>0.20144166666666699</c:v>
                </c:pt>
                <c:pt idx="268">
                  <c:v>0.17754266666666599</c:v>
                </c:pt>
                <c:pt idx="269">
                  <c:v>0.15387600000000001</c:v>
                </c:pt>
                <c:pt idx="270">
                  <c:v>0.129990666666667</c:v>
                </c:pt>
                <c:pt idx="271">
                  <c:v>0.116324</c:v>
                </c:pt>
                <c:pt idx="272">
                  <c:v>9.2424999999999299E-2</c:v>
                </c:pt>
                <c:pt idx="273">
                  <c:v>7.8758333333332806E-2</c:v>
                </c:pt>
                <c:pt idx="274">
                  <c:v>7.4859333333333403E-2</c:v>
                </c:pt>
                <c:pt idx="275">
                  <c:v>6.1192666666666902E-2</c:v>
                </c:pt>
                <c:pt idx="276">
                  <c:v>4.7307333333332501E-2</c:v>
                </c:pt>
                <c:pt idx="277">
                  <c:v>2.3640666666666001E-2</c:v>
                </c:pt>
                <c:pt idx="278">
                  <c:v>-2.02583333333335E-2</c:v>
                </c:pt>
                <c:pt idx="279">
                  <c:v>-7.3924999999999796E-2</c:v>
                </c:pt>
                <c:pt idx="280">
                  <c:v>-0.12782399999999999</c:v>
                </c:pt>
                <c:pt idx="281">
                  <c:v>-0.17149066666666701</c:v>
                </c:pt>
                <c:pt idx="282">
                  <c:v>-0.18537600000000001</c:v>
                </c:pt>
                <c:pt idx="283">
                  <c:v>-0.17904266666666699</c:v>
                </c:pt>
                <c:pt idx="284">
                  <c:v>-0.152941666666667</c:v>
                </c:pt>
                <c:pt idx="285">
                  <c:v>-0.136608333333334</c:v>
                </c:pt>
                <c:pt idx="286">
                  <c:v>-0.12050733333333299</c:v>
                </c:pt>
                <c:pt idx="287">
                  <c:v>-0.12417400000000001</c:v>
                </c:pt>
                <c:pt idx="288">
                  <c:v>-0.13805933333333301</c:v>
                </c:pt>
                <c:pt idx="289">
                  <c:v>-0.16172600000000001</c:v>
                </c:pt>
                <c:pt idx="290">
                  <c:v>-0.19562499999999999</c:v>
                </c:pt>
                <c:pt idx="291">
                  <c:v>-0.20929166666666699</c:v>
                </c:pt>
                <c:pt idx="292">
                  <c:v>-0.213190666666667</c:v>
                </c:pt>
                <c:pt idx="293">
                  <c:v>-0.206857333333335</c:v>
                </c:pt>
                <c:pt idx="294">
                  <c:v>-0.21074266666666699</c:v>
                </c:pt>
                <c:pt idx="295">
                  <c:v>-0.21440933333333301</c:v>
                </c:pt>
                <c:pt idx="296">
                  <c:v>-0.21830833333333299</c:v>
                </c:pt>
                <c:pt idx="297">
                  <c:v>-0.22197500000000001</c:v>
                </c:pt>
                <c:pt idx="298">
                  <c:v>-0.22587399999999999</c:v>
                </c:pt>
                <c:pt idx="299">
                  <c:v>-0.229540666666667</c:v>
                </c:pt>
                <c:pt idx="300">
                  <c:v>-0.23342599999999999</c:v>
                </c:pt>
                <c:pt idx="301">
                  <c:v>-0.227092666666666</c:v>
                </c:pt>
                <c:pt idx="302">
                  <c:v>-0.21099166666666799</c:v>
                </c:pt>
                <c:pt idx="303">
                  <c:v>-0.19465833333333399</c:v>
                </c:pt>
                <c:pt idx="304">
                  <c:v>-0.168557333333333</c:v>
                </c:pt>
                <c:pt idx="305">
                  <c:v>-0.16222400000000001</c:v>
                </c:pt>
                <c:pt idx="306">
                  <c:v>-0.166109333333335</c:v>
                </c:pt>
                <c:pt idx="307">
                  <c:v>-0.16977600000000101</c:v>
                </c:pt>
                <c:pt idx="308">
                  <c:v>-0.183675</c:v>
                </c:pt>
                <c:pt idx="309">
                  <c:v>-0.17734166666666701</c:v>
                </c:pt>
                <c:pt idx="310">
                  <c:v>-0.17124066666666701</c:v>
                </c:pt>
                <c:pt idx="311">
                  <c:v>-0.15490733333333401</c:v>
                </c:pt>
                <c:pt idx="312">
                  <c:v>-0.138574</c:v>
                </c:pt>
                <c:pt idx="313">
                  <c:v>-0.122459333333334</c:v>
                </c:pt>
                <c:pt idx="314">
                  <c:v>-0.11612599999999999</c:v>
                </c:pt>
                <c:pt idx="315">
                  <c:v>-0.100025000000002</c:v>
                </c:pt>
                <c:pt idx="316">
                  <c:v>-8.3691666666667899E-2</c:v>
                </c:pt>
                <c:pt idx="317">
                  <c:v>-5.7590666666666401E-2</c:v>
                </c:pt>
                <c:pt idx="318">
                  <c:v>-5.1257333333332801E-2</c:v>
                </c:pt>
                <c:pt idx="319">
                  <c:v>-3.5142666666666503E-2</c:v>
                </c:pt>
                <c:pt idx="320">
                  <c:v>-3.88093333333328E-2</c:v>
                </c:pt>
                <c:pt idx="321">
                  <c:v>-4.2708333333333397E-2</c:v>
                </c:pt>
                <c:pt idx="322">
                  <c:v>-6.6374999999999601E-2</c:v>
                </c:pt>
                <c:pt idx="323">
                  <c:v>-8.0274000000000803E-2</c:v>
                </c:pt>
                <c:pt idx="324">
                  <c:v>-9.3940666666667297E-2</c:v>
                </c:pt>
                <c:pt idx="325">
                  <c:v>-0.10782600000000001</c:v>
                </c:pt>
                <c:pt idx="326">
                  <c:v>-0.111492666666668</c:v>
                </c:pt>
                <c:pt idx="327">
                  <c:v>-9.5391666666666305E-2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F15-D442-9130-3DF8EB79836B}"/>
            </c:ext>
          </c:extLst>
        </c:ser>
        <c:ser>
          <c:idx val="1"/>
          <c:order val="1"/>
          <c:tx>
            <c:v>Hi Limit</c:v>
          </c:tx>
          <c:spPr>
            <a:ln w="19050" cap="rnd" cmpd="sng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RampInfo!$E$102:$E$249</c:f>
              <c:numCache>
                <c:formatCode>General</c:formatCode>
                <c:ptCount val="148"/>
                <c:pt idx="0">
                  <c:v>86</c:v>
                </c:pt>
                <c:pt idx="1">
                  <c:v>86</c:v>
                </c:pt>
                <c:pt idx="2">
                  <c:v>86</c:v>
                </c:pt>
                <c:pt idx="3">
                  <c:v>86</c:v>
                </c:pt>
                <c:pt idx="4">
                  <c:v>86</c:v>
                </c:pt>
                <c:pt idx="5">
                  <c:v>86</c:v>
                </c:pt>
                <c:pt idx="6">
                  <c:v>86</c:v>
                </c:pt>
                <c:pt idx="7">
                  <c:v>86</c:v>
                </c:pt>
                <c:pt idx="8">
                  <c:v>86</c:v>
                </c:pt>
                <c:pt idx="9">
                  <c:v>86</c:v>
                </c:pt>
                <c:pt idx="10">
                  <c:v>86</c:v>
                </c:pt>
                <c:pt idx="11">
                  <c:v>86</c:v>
                </c:pt>
                <c:pt idx="12">
                  <c:v>86</c:v>
                </c:pt>
                <c:pt idx="13">
                  <c:v>86</c:v>
                </c:pt>
                <c:pt idx="14">
                  <c:v>86</c:v>
                </c:pt>
                <c:pt idx="15">
                  <c:v>86</c:v>
                </c:pt>
                <c:pt idx="16">
                  <c:v>86</c:v>
                </c:pt>
                <c:pt idx="17">
                  <c:v>86</c:v>
                </c:pt>
                <c:pt idx="18">
                  <c:v>86</c:v>
                </c:pt>
                <c:pt idx="19">
                  <c:v>86</c:v>
                </c:pt>
                <c:pt idx="20">
                  <c:v>86</c:v>
                </c:pt>
                <c:pt idx="21">
                  <c:v>85.2</c:v>
                </c:pt>
                <c:pt idx="22">
                  <c:v>84.1</c:v>
                </c:pt>
                <c:pt idx="23">
                  <c:v>83</c:v>
                </c:pt>
                <c:pt idx="24">
                  <c:v>82.1</c:v>
                </c:pt>
                <c:pt idx="25">
                  <c:v>81.099999999999994</c:v>
                </c:pt>
                <c:pt idx="26">
                  <c:v>80.099999999999994</c:v>
                </c:pt>
                <c:pt idx="27">
                  <c:v>79.2</c:v>
                </c:pt>
                <c:pt idx="28">
                  <c:v>78.099999999999994</c:v>
                </c:pt>
                <c:pt idx="29">
                  <c:v>77.099999999999994</c:v>
                </c:pt>
                <c:pt idx="30">
                  <c:v>76.099999999999994</c:v>
                </c:pt>
                <c:pt idx="31">
                  <c:v>75.099999999999994</c:v>
                </c:pt>
                <c:pt idx="32">
                  <c:v>74.099999999999994</c:v>
                </c:pt>
                <c:pt idx="33">
                  <c:v>73</c:v>
                </c:pt>
                <c:pt idx="34">
                  <c:v>72.099999999999994</c:v>
                </c:pt>
                <c:pt idx="35">
                  <c:v>71.099999999999994</c:v>
                </c:pt>
                <c:pt idx="36">
                  <c:v>70</c:v>
                </c:pt>
                <c:pt idx="37">
                  <c:v>69</c:v>
                </c:pt>
                <c:pt idx="38">
                  <c:v>68</c:v>
                </c:pt>
                <c:pt idx="39">
                  <c:v>67</c:v>
                </c:pt>
                <c:pt idx="40">
                  <c:v>66</c:v>
                </c:pt>
                <c:pt idx="41">
                  <c:v>65</c:v>
                </c:pt>
                <c:pt idx="42">
                  <c:v>64</c:v>
                </c:pt>
                <c:pt idx="43">
                  <c:v>63</c:v>
                </c:pt>
                <c:pt idx="44">
                  <c:v>62</c:v>
                </c:pt>
                <c:pt idx="45">
                  <c:v>61</c:v>
                </c:pt>
                <c:pt idx="46">
                  <c:v>60</c:v>
                </c:pt>
                <c:pt idx="47">
                  <c:v>59</c:v>
                </c:pt>
                <c:pt idx="48">
                  <c:v>57.9</c:v>
                </c:pt>
                <c:pt idx="49">
                  <c:v>56.7</c:v>
                </c:pt>
                <c:pt idx="50">
                  <c:v>55.9</c:v>
                </c:pt>
                <c:pt idx="51">
                  <c:v>54.8</c:v>
                </c:pt>
                <c:pt idx="52">
                  <c:v>53.9</c:v>
                </c:pt>
                <c:pt idx="53">
                  <c:v>52.9</c:v>
                </c:pt>
                <c:pt idx="54">
                  <c:v>51.9</c:v>
                </c:pt>
                <c:pt idx="55">
                  <c:v>50.9</c:v>
                </c:pt>
                <c:pt idx="56">
                  <c:v>49.9</c:v>
                </c:pt>
                <c:pt idx="57">
                  <c:v>48.9</c:v>
                </c:pt>
                <c:pt idx="58">
                  <c:v>47.9</c:v>
                </c:pt>
                <c:pt idx="59">
                  <c:v>46.8</c:v>
                </c:pt>
                <c:pt idx="60">
                  <c:v>45.9</c:v>
                </c:pt>
                <c:pt idx="61">
                  <c:v>44.8</c:v>
                </c:pt>
                <c:pt idx="62">
                  <c:v>43.8</c:v>
                </c:pt>
                <c:pt idx="63">
                  <c:v>42.8</c:v>
                </c:pt>
                <c:pt idx="64">
                  <c:v>41.8</c:v>
                </c:pt>
                <c:pt idx="65">
                  <c:v>40.799999999999997</c:v>
                </c:pt>
                <c:pt idx="66">
                  <c:v>39.799999999999997</c:v>
                </c:pt>
                <c:pt idx="67">
                  <c:v>38.6</c:v>
                </c:pt>
                <c:pt idx="68">
                  <c:v>37.799999999999997</c:v>
                </c:pt>
                <c:pt idx="69">
                  <c:v>36.700000000000003</c:v>
                </c:pt>
                <c:pt idx="70">
                  <c:v>35.799999999999997</c:v>
                </c:pt>
                <c:pt idx="71">
                  <c:v>34.799999999999997</c:v>
                </c:pt>
                <c:pt idx="72">
                  <c:v>33.700000000000003</c:v>
                </c:pt>
                <c:pt idx="73">
                  <c:v>32.799999999999997</c:v>
                </c:pt>
                <c:pt idx="74">
                  <c:v>31.8</c:v>
                </c:pt>
                <c:pt idx="75">
                  <c:v>30.7</c:v>
                </c:pt>
                <c:pt idx="76">
                  <c:v>29.7</c:v>
                </c:pt>
                <c:pt idx="77">
                  <c:v>28.6</c:v>
                </c:pt>
                <c:pt idx="78">
                  <c:v>27.7</c:v>
                </c:pt>
                <c:pt idx="79">
                  <c:v>26.6</c:v>
                </c:pt>
                <c:pt idx="80">
                  <c:v>25.7</c:v>
                </c:pt>
                <c:pt idx="81">
                  <c:v>24.7</c:v>
                </c:pt>
                <c:pt idx="82">
                  <c:v>23.6</c:v>
                </c:pt>
                <c:pt idx="83">
                  <c:v>22.7</c:v>
                </c:pt>
                <c:pt idx="84">
                  <c:v>21.7</c:v>
                </c:pt>
                <c:pt idx="85">
                  <c:v>20.5</c:v>
                </c:pt>
                <c:pt idx="86">
                  <c:v>19.600000000000001</c:v>
                </c:pt>
                <c:pt idx="87">
                  <c:v>18.600000000000001</c:v>
                </c:pt>
                <c:pt idx="88">
                  <c:v>17.600000000000001</c:v>
                </c:pt>
                <c:pt idx="89">
                  <c:v>16.600000000000001</c:v>
                </c:pt>
                <c:pt idx="90">
                  <c:v>15.6</c:v>
                </c:pt>
                <c:pt idx="91">
                  <c:v>14.6</c:v>
                </c:pt>
                <c:pt idx="92">
                  <c:v>13.6</c:v>
                </c:pt>
                <c:pt idx="93">
                  <c:v>12.6</c:v>
                </c:pt>
                <c:pt idx="94">
                  <c:v>11.6</c:v>
                </c:pt>
                <c:pt idx="95">
                  <c:v>10.5</c:v>
                </c:pt>
                <c:pt idx="96">
                  <c:v>9.6</c:v>
                </c:pt>
                <c:pt idx="97">
                  <c:v>8.5</c:v>
                </c:pt>
                <c:pt idx="98">
                  <c:v>7.5</c:v>
                </c:pt>
                <c:pt idx="99">
                  <c:v>6.6</c:v>
                </c:pt>
                <c:pt idx="100">
                  <c:v>5.5</c:v>
                </c:pt>
                <c:pt idx="101">
                  <c:v>4.5</c:v>
                </c:pt>
                <c:pt idx="102">
                  <c:v>3.5</c:v>
                </c:pt>
                <c:pt idx="103">
                  <c:v>2.2999999999999998</c:v>
                </c:pt>
                <c:pt idx="104">
                  <c:v>1.5</c:v>
                </c:pt>
                <c:pt idx="105">
                  <c:v>0.4</c:v>
                </c:pt>
                <c:pt idx="106">
                  <c:v>-0.6</c:v>
                </c:pt>
                <c:pt idx="107">
                  <c:v>-1.5</c:v>
                </c:pt>
                <c:pt idx="108">
                  <c:v>-2.5</c:v>
                </c:pt>
                <c:pt idx="109">
                  <c:v>-3.6</c:v>
                </c:pt>
                <c:pt idx="110">
                  <c:v>-4.5999999999999996</c:v>
                </c:pt>
                <c:pt idx="111">
                  <c:v>-5.6</c:v>
                </c:pt>
                <c:pt idx="112">
                  <c:v>-6.6</c:v>
                </c:pt>
                <c:pt idx="113">
                  <c:v>-7.7</c:v>
                </c:pt>
                <c:pt idx="114">
                  <c:v>-8.6</c:v>
                </c:pt>
                <c:pt idx="115">
                  <c:v>-9.6</c:v>
                </c:pt>
                <c:pt idx="116">
                  <c:v>-10.6</c:v>
                </c:pt>
                <c:pt idx="117">
                  <c:v>-11.6</c:v>
                </c:pt>
                <c:pt idx="118">
                  <c:v>-12.6</c:v>
                </c:pt>
                <c:pt idx="119">
                  <c:v>-13.6</c:v>
                </c:pt>
                <c:pt idx="120">
                  <c:v>-14.6</c:v>
                </c:pt>
                <c:pt idx="121">
                  <c:v>-15.8</c:v>
                </c:pt>
                <c:pt idx="122">
                  <c:v>-16.7</c:v>
                </c:pt>
                <c:pt idx="123">
                  <c:v>-17.8</c:v>
                </c:pt>
                <c:pt idx="124">
                  <c:v>-18.7</c:v>
                </c:pt>
                <c:pt idx="125">
                  <c:v>-19.7</c:v>
                </c:pt>
                <c:pt idx="126">
                  <c:v>-20.7</c:v>
                </c:pt>
                <c:pt idx="127">
                  <c:v>-21.7</c:v>
                </c:pt>
                <c:pt idx="128">
                  <c:v>-22.7</c:v>
                </c:pt>
                <c:pt idx="129">
                  <c:v>-23.7</c:v>
                </c:pt>
                <c:pt idx="130">
                  <c:v>-24.7</c:v>
                </c:pt>
                <c:pt idx="131">
                  <c:v>-25.7</c:v>
                </c:pt>
                <c:pt idx="132">
                  <c:v>-26.8</c:v>
                </c:pt>
                <c:pt idx="133">
                  <c:v>-27.8</c:v>
                </c:pt>
                <c:pt idx="134">
                  <c:v>-28.8</c:v>
                </c:pt>
                <c:pt idx="135">
                  <c:v>-29.8</c:v>
                </c:pt>
                <c:pt idx="136">
                  <c:v>-30.7</c:v>
                </c:pt>
                <c:pt idx="137">
                  <c:v>-31.8</c:v>
                </c:pt>
                <c:pt idx="138">
                  <c:v>-32.799999999999997</c:v>
                </c:pt>
                <c:pt idx="139">
                  <c:v>-33.799999999999997</c:v>
                </c:pt>
                <c:pt idx="140">
                  <c:v>-35</c:v>
                </c:pt>
                <c:pt idx="141">
                  <c:v>-35.9</c:v>
                </c:pt>
                <c:pt idx="142">
                  <c:v>-36.9</c:v>
                </c:pt>
                <c:pt idx="143">
                  <c:v>-37.9</c:v>
                </c:pt>
                <c:pt idx="144">
                  <c:v>-38.799999999999997</c:v>
                </c:pt>
                <c:pt idx="145">
                  <c:v>-39.799999999999997</c:v>
                </c:pt>
                <c:pt idx="146">
                  <c:v>-40.9</c:v>
                </c:pt>
                <c:pt idx="147">
                  <c:v>-41</c:v>
                </c:pt>
              </c:numCache>
            </c:numRef>
          </c:xVal>
          <c:yVal>
            <c:numRef>
              <c:f>RampInfo!$G$102:$G$249</c:f>
              <c:numCache>
                <c:formatCode>General</c:formatCode>
                <c:ptCount val="14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F15-D442-9130-3DF8EB79836B}"/>
            </c:ext>
          </c:extLst>
        </c:ser>
        <c:ser>
          <c:idx val="2"/>
          <c:order val="2"/>
          <c:tx>
            <c:v>Lo Limit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RampInfo!$E$102:$E$249</c:f>
              <c:numCache>
                <c:formatCode>General</c:formatCode>
                <c:ptCount val="148"/>
                <c:pt idx="0">
                  <c:v>86</c:v>
                </c:pt>
                <c:pt idx="1">
                  <c:v>86</c:v>
                </c:pt>
                <c:pt idx="2">
                  <c:v>86</c:v>
                </c:pt>
                <c:pt idx="3">
                  <c:v>86</c:v>
                </c:pt>
                <c:pt idx="4">
                  <c:v>86</c:v>
                </c:pt>
                <c:pt idx="5">
                  <c:v>86</c:v>
                </c:pt>
                <c:pt idx="6">
                  <c:v>86</c:v>
                </c:pt>
                <c:pt idx="7">
                  <c:v>86</c:v>
                </c:pt>
                <c:pt idx="8">
                  <c:v>86</c:v>
                </c:pt>
                <c:pt idx="9">
                  <c:v>86</c:v>
                </c:pt>
                <c:pt idx="10">
                  <c:v>86</c:v>
                </c:pt>
                <c:pt idx="11">
                  <c:v>86</c:v>
                </c:pt>
                <c:pt idx="12">
                  <c:v>86</c:v>
                </c:pt>
                <c:pt idx="13">
                  <c:v>86</c:v>
                </c:pt>
                <c:pt idx="14">
                  <c:v>86</c:v>
                </c:pt>
                <c:pt idx="15">
                  <c:v>86</c:v>
                </c:pt>
                <c:pt idx="16">
                  <c:v>86</c:v>
                </c:pt>
                <c:pt idx="17">
                  <c:v>86</c:v>
                </c:pt>
                <c:pt idx="18">
                  <c:v>86</c:v>
                </c:pt>
                <c:pt idx="19">
                  <c:v>86</c:v>
                </c:pt>
                <c:pt idx="20">
                  <c:v>86</c:v>
                </c:pt>
                <c:pt idx="21">
                  <c:v>85.2</c:v>
                </c:pt>
                <c:pt idx="22">
                  <c:v>84.1</c:v>
                </c:pt>
                <c:pt idx="23">
                  <c:v>83</c:v>
                </c:pt>
                <c:pt idx="24">
                  <c:v>82.1</c:v>
                </c:pt>
                <c:pt idx="25">
                  <c:v>81.099999999999994</c:v>
                </c:pt>
                <c:pt idx="26">
                  <c:v>80.099999999999994</c:v>
                </c:pt>
                <c:pt idx="27">
                  <c:v>79.2</c:v>
                </c:pt>
                <c:pt idx="28">
                  <c:v>78.099999999999994</c:v>
                </c:pt>
                <c:pt idx="29">
                  <c:v>77.099999999999994</c:v>
                </c:pt>
                <c:pt idx="30">
                  <c:v>76.099999999999994</c:v>
                </c:pt>
                <c:pt idx="31">
                  <c:v>75.099999999999994</c:v>
                </c:pt>
                <c:pt idx="32">
                  <c:v>74.099999999999994</c:v>
                </c:pt>
                <c:pt idx="33">
                  <c:v>73</c:v>
                </c:pt>
                <c:pt idx="34">
                  <c:v>72.099999999999994</c:v>
                </c:pt>
                <c:pt idx="35">
                  <c:v>71.099999999999994</c:v>
                </c:pt>
                <c:pt idx="36">
                  <c:v>70</c:v>
                </c:pt>
                <c:pt idx="37">
                  <c:v>69</c:v>
                </c:pt>
                <c:pt idx="38">
                  <c:v>68</c:v>
                </c:pt>
                <c:pt idx="39">
                  <c:v>67</c:v>
                </c:pt>
                <c:pt idx="40">
                  <c:v>66</c:v>
                </c:pt>
                <c:pt idx="41">
                  <c:v>65</c:v>
                </c:pt>
                <c:pt idx="42">
                  <c:v>64</c:v>
                </c:pt>
                <c:pt idx="43">
                  <c:v>63</c:v>
                </c:pt>
                <c:pt idx="44">
                  <c:v>62</c:v>
                </c:pt>
                <c:pt idx="45">
                  <c:v>61</c:v>
                </c:pt>
                <c:pt idx="46">
                  <c:v>60</c:v>
                </c:pt>
                <c:pt idx="47">
                  <c:v>59</c:v>
                </c:pt>
                <c:pt idx="48">
                  <c:v>57.9</c:v>
                </c:pt>
                <c:pt idx="49">
                  <c:v>56.7</c:v>
                </c:pt>
                <c:pt idx="50">
                  <c:v>55.9</c:v>
                </c:pt>
                <c:pt idx="51">
                  <c:v>54.8</c:v>
                </c:pt>
                <c:pt idx="52">
                  <c:v>53.9</c:v>
                </c:pt>
                <c:pt idx="53">
                  <c:v>52.9</c:v>
                </c:pt>
                <c:pt idx="54">
                  <c:v>51.9</c:v>
                </c:pt>
                <c:pt idx="55">
                  <c:v>50.9</c:v>
                </c:pt>
                <c:pt idx="56">
                  <c:v>49.9</c:v>
                </c:pt>
                <c:pt idx="57">
                  <c:v>48.9</c:v>
                </c:pt>
                <c:pt idx="58">
                  <c:v>47.9</c:v>
                </c:pt>
                <c:pt idx="59">
                  <c:v>46.8</c:v>
                </c:pt>
                <c:pt idx="60">
                  <c:v>45.9</c:v>
                </c:pt>
                <c:pt idx="61">
                  <c:v>44.8</c:v>
                </c:pt>
                <c:pt idx="62">
                  <c:v>43.8</c:v>
                </c:pt>
                <c:pt idx="63">
                  <c:v>42.8</c:v>
                </c:pt>
                <c:pt idx="64">
                  <c:v>41.8</c:v>
                </c:pt>
                <c:pt idx="65">
                  <c:v>40.799999999999997</c:v>
                </c:pt>
                <c:pt idx="66">
                  <c:v>39.799999999999997</c:v>
                </c:pt>
                <c:pt idx="67">
                  <c:v>38.6</c:v>
                </c:pt>
                <c:pt idx="68">
                  <c:v>37.799999999999997</c:v>
                </c:pt>
                <c:pt idx="69">
                  <c:v>36.700000000000003</c:v>
                </c:pt>
                <c:pt idx="70">
                  <c:v>35.799999999999997</c:v>
                </c:pt>
                <c:pt idx="71">
                  <c:v>34.799999999999997</c:v>
                </c:pt>
                <c:pt idx="72">
                  <c:v>33.700000000000003</c:v>
                </c:pt>
                <c:pt idx="73">
                  <c:v>32.799999999999997</c:v>
                </c:pt>
                <c:pt idx="74">
                  <c:v>31.8</c:v>
                </c:pt>
                <c:pt idx="75">
                  <c:v>30.7</c:v>
                </c:pt>
                <c:pt idx="76">
                  <c:v>29.7</c:v>
                </c:pt>
                <c:pt idx="77">
                  <c:v>28.6</c:v>
                </c:pt>
                <c:pt idx="78">
                  <c:v>27.7</c:v>
                </c:pt>
                <c:pt idx="79">
                  <c:v>26.6</c:v>
                </c:pt>
                <c:pt idx="80">
                  <c:v>25.7</c:v>
                </c:pt>
                <c:pt idx="81">
                  <c:v>24.7</c:v>
                </c:pt>
                <c:pt idx="82">
                  <c:v>23.6</c:v>
                </c:pt>
                <c:pt idx="83">
                  <c:v>22.7</c:v>
                </c:pt>
                <c:pt idx="84">
                  <c:v>21.7</c:v>
                </c:pt>
                <c:pt idx="85">
                  <c:v>20.5</c:v>
                </c:pt>
                <c:pt idx="86">
                  <c:v>19.600000000000001</c:v>
                </c:pt>
                <c:pt idx="87">
                  <c:v>18.600000000000001</c:v>
                </c:pt>
                <c:pt idx="88">
                  <c:v>17.600000000000001</c:v>
                </c:pt>
                <c:pt idx="89">
                  <c:v>16.600000000000001</c:v>
                </c:pt>
                <c:pt idx="90">
                  <c:v>15.6</c:v>
                </c:pt>
                <c:pt idx="91">
                  <c:v>14.6</c:v>
                </c:pt>
                <c:pt idx="92">
                  <c:v>13.6</c:v>
                </c:pt>
                <c:pt idx="93">
                  <c:v>12.6</c:v>
                </c:pt>
                <c:pt idx="94">
                  <c:v>11.6</c:v>
                </c:pt>
                <c:pt idx="95">
                  <c:v>10.5</c:v>
                </c:pt>
                <c:pt idx="96">
                  <c:v>9.6</c:v>
                </c:pt>
                <c:pt idx="97">
                  <c:v>8.5</c:v>
                </c:pt>
                <c:pt idx="98">
                  <c:v>7.5</c:v>
                </c:pt>
                <c:pt idx="99">
                  <c:v>6.6</c:v>
                </c:pt>
                <c:pt idx="100">
                  <c:v>5.5</c:v>
                </c:pt>
                <c:pt idx="101">
                  <c:v>4.5</c:v>
                </c:pt>
                <c:pt idx="102">
                  <c:v>3.5</c:v>
                </c:pt>
                <c:pt idx="103">
                  <c:v>2.2999999999999998</c:v>
                </c:pt>
                <c:pt idx="104">
                  <c:v>1.5</c:v>
                </c:pt>
                <c:pt idx="105">
                  <c:v>0.4</c:v>
                </c:pt>
                <c:pt idx="106">
                  <c:v>-0.6</c:v>
                </c:pt>
                <c:pt idx="107">
                  <c:v>-1.5</c:v>
                </c:pt>
                <c:pt idx="108">
                  <c:v>-2.5</c:v>
                </c:pt>
                <c:pt idx="109">
                  <c:v>-3.6</c:v>
                </c:pt>
                <c:pt idx="110">
                  <c:v>-4.5999999999999996</c:v>
                </c:pt>
                <c:pt idx="111">
                  <c:v>-5.6</c:v>
                </c:pt>
                <c:pt idx="112">
                  <c:v>-6.6</c:v>
                </c:pt>
                <c:pt idx="113">
                  <c:v>-7.7</c:v>
                </c:pt>
                <c:pt idx="114">
                  <c:v>-8.6</c:v>
                </c:pt>
                <c:pt idx="115">
                  <c:v>-9.6</c:v>
                </c:pt>
                <c:pt idx="116">
                  <c:v>-10.6</c:v>
                </c:pt>
                <c:pt idx="117">
                  <c:v>-11.6</c:v>
                </c:pt>
                <c:pt idx="118">
                  <c:v>-12.6</c:v>
                </c:pt>
                <c:pt idx="119">
                  <c:v>-13.6</c:v>
                </c:pt>
                <c:pt idx="120">
                  <c:v>-14.6</c:v>
                </c:pt>
                <c:pt idx="121">
                  <c:v>-15.8</c:v>
                </c:pt>
                <c:pt idx="122">
                  <c:v>-16.7</c:v>
                </c:pt>
                <c:pt idx="123">
                  <c:v>-17.8</c:v>
                </c:pt>
                <c:pt idx="124">
                  <c:v>-18.7</c:v>
                </c:pt>
                <c:pt idx="125">
                  <c:v>-19.7</c:v>
                </c:pt>
                <c:pt idx="126">
                  <c:v>-20.7</c:v>
                </c:pt>
                <c:pt idx="127">
                  <c:v>-21.7</c:v>
                </c:pt>
                <c:pt idx="128">
                  <c:v>-22.7</c:v>
                </c:pt>
                <c:pt idx="129">
                  <c:v>-23.7</c:v>
                </c:pt>
                <c:pt idx="130">
                  <c:v>-24.7</c:v>
                </c:pt>
                <c:pt idx="131">
                  <c:v>-25.7</c:v>
                </c:pt>
                <c:pt idx="132">
                  <c:v>-26.8</c:v>
                </c:pt>
                <c:pt idx="133">
                  <c:v>-27.8</c:v>
                </c:pt>
                <c:pt idx="134">
                  <c:v>-28.8</c:v>
                </c:pt>
                <c:pt idx="135">
                  <c:v>-29.8</c:v>
                </c:pt>
                <c:pt idx="136">
                  <c:v>-30.7</c:v>
                </c:pt>
                <c:pt idx="137">
                  <c:v>-31.8</c:v>
                </c:pt>
                <c:pt idx="138">
                  <c:v>-32.799999999999997</c:v>
                </c:pt>
                <c:pt idx="139">
                  <c:v>-33.799999999999997</c:v>
                </c:pt>
                <c:pt idx="140">
                  <c:v>-35</c:v>
                </c:pt>
                <c:pt idx="141">
                  <c:v>-35.9</c:v>
                </c:pt>
                <c:pt idx="142">
                  <c:v>-36.9</c:v>
                </c:pt>
                <c:pt idx="143">
                  <c:v>-37.9</c:v>
                </c:pt>
                <c:pt idx="144">
                  <c:v>-38.799999999999997</c:v>
                </c:pt>
                <c:pt idx="145">
                  <c:v>-39.799999999999997</c:v>
                </c:pt>
                <c:pt idx="146">
                  <c:v>-40.9</c:v>
                </c:pt>
                <c:pt idx="147">
                  <c:v>-41</c:v>
                </c:pt>
              </c:numCache>
            </c:numRef>
          </c:xVal>
          <c:yVal>
            <c:numRef>
              <c:f>RampInfo!$H$102:$H$249</c:f>
              <c:numCache>
                <c:formatCode>General</c:formatCode>
                <c:ptCount val="148"/>
                <c:pt idx="0">
                  <c:v>-5</c:v>
                </c:pt>
                <c:pt idx="1">
                  <c:v>-5</c:v>
                </c:pt>
                <c:pt idx="2">
                  <c:v>-5</c:v>
                </c:pt>
                <c:pt idx="3">
                  <c:v>-5</c:v>
                </c:pt>
                <c:pt idx="4">
                  <c:v>-5</c:v>
                </c:pt>
                <c:pt idx="5">
                  <c:v>-5</c:v>
                </c:pt>
                <c:pt idx="6">
                  <c:v>-5</c:v>
                </c:pt>
                <c:pt idx="7">
                  <c:v>-5</c:v>
                </c:pt>
                <c:pt idx="8">
                  <c:v>-5</c:v>
                </c:pt>
                <c:pt idx="9">
                  <c:v>-5</c:v>
                </c:pt>
                <c:pt idx="10">
                  <c:v>-5</c:v>
                </c:pt>
                <c:pt idx="11">
                  <c:v>-5</c:v>
                </c:pt>
                <c:pt idx="12">
                  <c:v>-5</c:v>
                </c:pt>
                <c:pt idx="13">
                  <c:v>-5</c:v>
                </c:pt>
                <c:pt idx="14">
                  <c:v>-5</c:v>
                </c:pt>
                <c:pt idx="15">
                  <c:v>-5</c:v>
                </c:pt>
                <c:pt idx="16">
                  <c:v>-5</c:v>
                </c:pt>
                <c:pt idx="17">
                  <c:v>-5</c:v>
                </c:pt>
                <c:pt idx="18">
                  <c:v>-5</c:v>
                </c:pt>
                <c:pt idx="19">
                  <c:v>-5</c:v>
                </c:pt>
                <c:pt idx="20">
                  <c:v>-5</c:v>
                </c:pt>
                <c:pt idx="21">
                  <c:v>-5</c:v>
                </c:pt>
                <c:pt idx="22">
                  <c:v>-5</c:v>
                </c:pt>
                <c:pt idx="23">
                  <c:v>-5</c:v>
                </c:pt>
                <c:pt idx="24">
                  <c:v>-5</c:v>
                </c:pt>
                <c:pt idx="25">
                  <c:v>-5</c:v>
                </c:pt>
                <c:pt idx="26">
                  <c:v>-5</c:v>
                </c:pt>
                <c:pt idx="27">
                  <c:v>-5</c:v>
                </c:pt>
                <c:pt idx="28">
                  <c:v>-5</c:v>
                </c:pt>
                <c:pt idx="29">
                  <c:v>-5</c:v>
                </c:pt>
                <c:pt idx="30">
                  <c:v>-5</c:v>
                </c:pt>
                <c:pt idx="31">
                  <c:v>-5</c:v>
                </c:pt>
                <c:pt idx="32">
                  <c:v>-5</c:v>
                </c:pt>
                <c:pt idx="33">
                  <c:v>-5</c:v>
                </c:pt>
                <c:pt idx="34">
                  <c:v>-5</c:v>
                </c:pt>
                <c:pt idx="35">
                  <c:v>-5</c:v>
                </c:pt>
                <c:pt idx="36">
                  <c:v>-5</c:v>
                </c:pt>
                <c:pt idx="37">
                  <c:v>-5</c:v>
                </c:pt>
                <c:pt idx="38">
                  <c:v>-5</c:v>
                </c:pt>
                <c:pt idx="39">
                  <c:v>-5</c:v>
                </c:pt>
                <c:pt idx="40">
                  <c:v>-5</c:v>
                </c:pt>
                <c:pt idx="41">
                  <c:v>-5</c:v>
                </c:pt>
                <c:pt idx="42">
                  <c:v>-5</c:v>
                </c:pt>
                <c:pt idx="43">
                  <c:v>-5</c:v>
                </c:pt>
                <c:pt idx="44">
                  <c:v>-5</c:v>
                </c:pt>
                <c:pt idx="45">
                  <c:v>-5</c:v>
                </c:pt>
                <c:pt idx="46">
                  <c:v>-5</c:v>
                </c:pt>
                <c:pt idx="47">
                  <c:v>-5</c:v>
                </c:pt>
                <c:pt idx="48">
                  <c:v>-5</c:v>
                </c:pt>
                <c:pt idx="49">
                  <c:v>-5</c:v>
                </c:pt>
                <c:pt idx="50">
                  <c:v>-5</c:v>
                </c:pt>
                <c:pt idx="51">
                  <c:v>-5</c:v>
                </c:pt>
                <c:pt idx="52">
                  <c:v>-5</c:v>
                </c:pt>
                <c:pt idx="53">
                  <c:v>-5</c:v>
                </c:pt>
                <c:pt idx="54">
                  <c:v>-5</c:v>
                </c:pt>
                <c:pt idx="55">
                  <c:v>-5</c:v>
                </c:pt>
                <c:pt idx="56">
                  <c:v>-5</c:v>
                </c:pt>
                <c:pt idx="57">
                  <c:v>-5</c:v>
                </c:pt>
                <c:pt idx="58">
                  <c:v>-5</c:v>
                </c:pt>
                <c:pt idx="59">
                  <c:v>-5</c:v>
                </c:pt>
                <c:pt idx="60">
                  <c:v>-5</c:v>
                </c:pt>
                <c:pt idx="61">
                  <c:v>-5</c:v>
                </c:pt>
                <c:pt idx="62">
                  <c:v>-5</c:v>
                </c:pt>
                <c:pt idx="63">
                  <c:v>-5</c:v>
                </c:pt>
                <c:pt idx="64">
                  <c:v>-5</c:v>
                </c:pt>
                <c:pt idx="65">
                  <c:v>-5</c:v>
                </c:pt>
                <c:pt idx="66">
                  <c:v>-5</c:v>
                </c:pt>
                <c:pt idx="67">
                  <c:v>-5</c:v>
                </c:pt>
                <c:pt idx="68">
                  <c:v>-5</c:v>
                </c:pt>
                <c:pt idx="69">
                  <c:v>-5</c:v>
                </c:pt>
                <c:pt idx="70">
                  <c:v>-5</c:v>
                </c:pt>
                <c:pt idx="71">
                  <c:v>-5</c:v>
                </c:pt>
                <c:pt idx="72">
                  <c:v>-5</c:v>
                </c:pt>
                <c:pt idx="73">
                  <c:v>-5</c:v>
                </c:pt>
                <c:pt idx="74">
                  <c:v>-5</c:v>
                </c:pt>
                <c:pt idx="75">
                  <c:v>-5</c:v>
                </c:pt>
                <c:pt idx="76">
                  <c:v>-5</c:v>
                </c:pt>
                <c:pt idx="77">
                  <c:v>-5</c:v>
                </c:pt>
                <c:pt idx="78">
                  <c:v>-5</c:v>
                </c:pt>
                <c:pt idx="79">
                  <c:v>-5</c:v>
                </c:pt>
                <c:pt idx="80">
                  <c:v>-5</c:v>
                </c:pt>
                <c:pt idx="81">
                  <c:v>-5</c:v>
                </c:pt>
                <c:pt idx="82">
                  <c:v>-5</c:v>
                </c:pt>
                <c:pt idx="83">
                  <c:v>-5</c:v>
                </c:pt>
                <c:pt idx="84">
                  <c:v>-5</c:v>
                </c:pt>
                <c:pt idx="85">
                  <c:v>-5</c:v>
                </c:pt>
                <c:pt idx="86">
                  <c:v>-5</c:v>
                </c:pt>
                <c:pt idx="87">
                  <c:v>-5</c:v>
                </c:pt>
                <c:pt idx="88">
                  <c:v>-5</c:v>
                </c:pt>
                <c:pt idx="89">
                  <c:v>-5</c:v>
                </c:pt>
                <c:pt idx="90">
                  <c:v>-5</c:v>
                </c:pt>
                <c:pt idx="91">
                  <c:v>-5</c:v>
                </c:pt>
                <c:pt idx="92">
                  <c:v>-5</c:v>
                </c:pt>
                <c:pt idx="93">
                  <c:v>-5</c:v>
                </c:pt>
                <c:pt idx="94">
                  <c:v>-5</c:v>
                </c:pt>
                <c:pt idx="95">
                  <c:v>-5</c:v>
                </c:pt>
                <c:pt idx="96">
                  <c:v>-5</c:v>
                </c:pt>
                <c:pt idx="97">
                  <c:v>-5</c:v>
                </c:pt>
                <c:pt idx="98">
                  <c:v>-5</c:v>
                </c:pt>
                <c:pt idx="99">
                  <c:v>-5</c:v>
                </c:pt>
                <c:pt idx="100">
                  <c:v>-5</c:v>
                </c:pt>
                <c:pt idx="101">
                  <c:v>-5</c:v>
                </c:pt>
                <c:pt idx="102">
                  <c:v>-5</c:v>
                </c:pt>
                <c:pt idx="103">
                  <c:v>-5</c:v>
                </c:pt>
                <c:pt idx="104">
                  <c:v>-5</c:v>
                </c:pt>
                <c:pt idx="105">
                  <c:v>-5</c:v>
                </c:pt>
                <c:pt idx="106">
                  <c:v>-5</c:v>
                </c:pt>
                <c:pt idx="107">
                  <c:v>-5</c:v>
                </c:pt>
                <c:pt idx="108">
                  <c:v>-5</c:v>
                </c:pt>
                <c:pt idx="109">
                  <c:v>-5</c:v>
                </c:pt>
                <c:pt idx="110">
                  <c:v>-5</c:v>
                </c:pt>
                <c:pt idx="111">
                  <c:v>-5</c:v>
                </c:pt>
                <c:pt idx="112">
                  <c:v>-5</c:v>
                </c:pt>
                <c:pt idx="113">
                  <c:v>-5</c:v>
                </c:pt>
                <c:pt idx="114">
                  <c:v>-5</c:v>
                </c:pt>
                <c:pt idx="115">
                  <c:v>-5</c:v>
                </c:pt>
                <c:pt idx="116">
                  <c:v>-5</c:v>
                </c:pt>
                <c:pt idx="117">
                  <c:v>-5</c:v>
                </c:pt>
                <c:pt idx="118">
                  <c:v>-5</c:v>
                </c:pt>
                <c:pt idx="119">
                  <c:v>-5</c:v>
                </c:pt>
                <c:pt idx="120">
                  <c:v>-5</c:v>
                </c:pt>
                <c:pt idx="121">
                  <c:v>-5</c:v>
                </c:pt>
                <c:pt idx="122">
                  <c:v>-5</c:v>
                </c:pt>
                <c:pt idx="123">
                  <c:v>-5</c:v>
                </c:pt>
                <c:pt idx="124">
                  <c:v>-5</c:v>
                </c:pt>
                <c:pt idx="125">
                  <c:v>-5</c:v>
                </c:pt>
                <c:pt idx="126">
                  <c:v>-5</c:v>
                </c:pt>
                <c:pt idx="127">
                  <c:v>-5</c:v>
                </c:pt>
                <c:pt idx="128">
                  <c:v>-5</c:v>
                </c:pt>
                <c:pt idx="129">
                  <c:v>-5</c:v>
                </c:pt>
                <c:pt idx="130">
                  <c:v>-5</c:v>
                </c:pt>
                <c:pt idx="131">
                  <c:v>-5</c:v>
                </c:pt>
                <c:pt idx="132">
                  <c:v>-5</c:v>
                </c:pt>
                <c:pt idx="133">
                  <c:v>-5</c:v>
                </c:pt>
                <c:pt idx="134">
                  <c:v>-5</c:v>
                </c:pt>
                <c:pt idx="135">
                  <c:v>-5</c:v>
                </c:pt>
                <c:pt idx="136">
                  <c:v>-5</c:v>
                </c:pt>
                <c:pt idx="137">
                  <c:v>-5</c:v>
                </c:pt>
                <c:pt idx="138">
                  <c:v>-5</c:v>
                </c:pt>
                <c:pt idx="139">
                  <c:v>-5</c:v>
                </c:pt>
                <c:pt idx="140">
                  <c:v>-5</c:v>
                </c:pt>
                <c:pt idx="141">
                  <c:v>-5</c:v>
                </c:pt>
                <c:pt idx="142">
                  <c:v>-5</c:v>
                </c:pt>
                <c:pt idx="143">
                  <c:v>-5</c:v>
                </c:pt>
                <c:pt idx="144">
                  <c:v>-5</c:v>
                </c:pt>
                <c:pt idx="145">
                  <c:v>-5</c:v>
                </c:pt>
                <c:pt idx="146">
                  <c:v>-5</c:v>
                </c:pt>
                <c:pt idx="147">
                  <c:v>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F15-D442-9130-3DF8EB798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0108704"/>
        <c:axId val="1700140976"/>
      </c:scatterChart>
      <c:valAx>
        <c:axId val="1700108704"/>
        <c:scaling>
          <c:orientation val="minMax"/>
          <c:max val="9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(⁰C)</a:t>
                </a:r>
              </a:p>
            </c:rich>
          </c:tx>
          <c:layout>
            <c:manualLayout>
              <c:xMode val="edge"/>
              <c:yMode val="edge"/>
              <c:x val="0.32482456329423798"/>
              <c:y val="0.71312060499978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140976"/>
        <c:crossesAt val="0"/>
        <c:crossBetween val="midCat"/>
        <c:majorUnit val="10"/>
      </c:valAx>
      <c:valAx>
        <c:axId val="1700140976"/>
        <c:scaling>
          <c:orientation val="minMax"/>
          <c:max val="2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(ppb)</a:t>
                </a:r>
              </a:p>
            </c:rich>
          </c:tx>
          <c:layout>
            <c:manualLayout>
              <c:xMode val="edge"/>
              <c:yMode val="edge"/>
              <c:x val="2.1203405099903098E-2"/>
              <c:y val="0.201174720303325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108704"/>
        <c:crossesAt val="20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400">
                <a:solidFill>
                  <a:schemeClr val="tx1"/>
                </a:solidFill>
              </a:rPr>
              <a:t>Frequency vs Temperature Orbit </a:t>
            </a:r>
            <a:endParaRPr lang="en-GB" sz="1400">
              <a:solidFill>
                <a:schemeClr val="accent4"/>
              </a:solidFill>
            </a:endParaRP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966680236124651E-2"/>
          <c:y val="3.9007092198581561E-2"/>
          <c:w val="0.89967382381876704"/>
          <c:h val="0.89760596414809846"/>
        </c:manualLayout>
      </c:layout>
      <c:scatterChart>
        <c:scatterStyle val="lineMarker"/>
        <c:varyColors val="0"/>
        <c:ser>
          <c:idx val="5"/>
          <c:order val="0"/>
          <c:tx>
            <c:v>Limit</c:v>
          </c:tx>
          <c:spPr>
            <a:ln w="127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Plots!$C$79:$C$214</c:f>
              <c:numCache>
                <c:formatCode>General</c:formatCode>
                <c:ptCount val="136"/>
                <c:pt idx="0">
                  <c:v>95</c:v>
                </c:pt>
                <c:pt idx="1">
                  <c:v>94</c:v>
                </c:pt>
                <c:pt idx="2">
                  <c:v>93</c:v>
                </c:pt>
                <c:pt idx="3">
                  <c:v>92</c:v>
                </c:pt>
                <c:pt idx="4">
                  <c:v>91</c:v>
                </c:pt>
                <c:pt idx="5">
                  <c:v>90</c:v>
                </c:pt>
                <c:pt idx="6">
                  <c:v>89</c:v>
                </c:pt>
                <c:pt idx="7">
                  <c:v>88</c:v>
                </c:pt>
                <c:pt idx="8">
                  <c:v>87</c:v>
                </c:pt>
                <c:pt idx="9">
                  <c:v>86</c:v>
                </c:pt>
                <c:pt idx="10">
                  <c:v>85</c:v>
                </c:pt>
                <c:pt idx="11">
                  <c:v>84</c:v>
                </c:pt>
                <c:pt idx="12">
                  <c:v>83</c:v>
                </c:pt>
                <c:pt idx="13">
                  <c:v>82</c:v>
                </c:pt>
                <c:pt idx="14">
                  <c:v>81</c:v>
                </c:pt>
                <c:pt idx="15">
                  <c:v>80</c:v>
                </c:pt>
                <c:pt idx="16">
                  <c:v>79</c:v>
                </c:pt>
                <c:pt idx="17">
                  <c:v>78</c:v>
                </c:pt>
                <c:pt idx="18">
                  <c:v>77</c:v>
                </c:pt>
                <c:pt idx="19">
                  <c:v>76</c:v>
                </c:pt>
                <c:pt idx="20">
                  <c:v>75</c:v>
                </c:pt>
                <c:pt idx="21">
                  <c:v>74</c:v>
                </c:pt>
                <c:pt idx="22">
                  <c:v>73</c:v>
                </c:pt>
                <c:pt idx="23">
                  <c:v>72</c:v>
                </c:pt>
                <c:pt idx="24">
                  <c:v>71</c:v>
                </c:pt>
                <c:pt idx="25">
                  <c:v>70</c:v>
                </c:pt>
                <c:pt idx="26">
                  <c:v>69</c:v>
                </c:pt>
                <c:pt idx="27">
                  <c:v>68</c:v>
                </c:pt>
                <c:pt idx="28">
                  <c:v>67</c:v>
                </c:pt>
                <c:pt idx="29">
                  <c:v>66</c:v>
                </c:pt>
                <c:pt idx="30">
                  <c:v>65</c:v>
                </c:pt>
                <c:pt idx="31">
                  <c:v>64</c:v>
                </c:pt>
                <c:pt idx="32">
                  <c:v>63</c:v>
                </c:pt>
                <c:pt idx="33">
                  <c:v>62</c:v>
                </c:pt>
                <c:pt idx="34">
                  <c:v>61</c:v>
                </c:pt>
                <c:pt idx="35">
                  <c:v>60</c:v>
                </c:pt>
                <c:pt idx="36">
                  <c:v>59</c:v>
                </c:pt>
                <c:pt idx="37">
                  <c:v>58</c:v>
                </c:pt>
                <c:pt idx="38">
                  <c:v>57</c:v>
                </c:pt>
                <c:pt idx="39">
                  <c:v>56</c:v>
                </c:pt>
                <c:pt idx="40">
                  <c:v>55</c:v>
                </c:pt>
                <c:pt idx="41">
                  <c:v>54</c:v>
                </c:pt>
                <c:pt idx="42">
                  <c:v>53</c:v>
                </c:pt>
                <c:pt idx="43">
                  <c:v>52</c:v>
                </c:pt>
                <c:pt idx="44">
                  <c:v>51</c:v>
                </c:pt>
                <c:pt idx="45">
                  <c:v>50</c:v>
                </c:pt>
                <c:pt idx="46">
                  <c:v>49</c:v>
                </c:pt>
                <c:pt idx="47">
                  <c:v>48</c:v>
                </c:pt>
                <c:pt idx="48">
                  <c:v>47</c:v>
                </c:pt>
                <c:pt idx="49">
                  <c:v>46</c:v>
                </c:pt>
                <c:pt idx="50">
                  <c:v>44.9</c:v>
                </c:pt>
                <c:pt idx="51">
                  <c:v>44</c:v>
                </c:pt>
                <c:pt idx="52">
                  <c:v>43</c:v>
                </c:pt>
                <c:pt idx="53">
                  <c:v>42</c:v>
                </c:pt>
                <c:pt idx="54">
                  <c:v>41</c:v>
                </c:pt>
                <c:pt idx="55">
                  <c:v>40.1</c:v>
                </c:pt>
                <c:pt idx="56">
                  <c:v>39</c:v>
                </c:pt>
                <c:pt idx="57">
                  <c:v>38</c:v>
                </c:pt>
                <c:pt idx="58">
                  <c:v>37</c:v>
                </c:pt>
                <c:pt idx="59">
                  <c:v>36</c:v>
                </c:pt>
                <c:pt idx="60">
                  <c:v>35</c:v>
                </c:pt>
                <c:pt idx="61">
                  <c:v>34</c:v>
                </c:pt>
                <c:pt idx="62">
                  <c:v>33</c:v>
                </c:pt>
                <c:pt idx="63">
                  <c:v>32</c:v>
                </c:pt>
                <c:pt idx="64">
                  <c:v>31</c:v>
                </c:pt>
                <c:pt idx="65">
                  <c:v>30</c:v>
                </c:pt>
                <c:pt idx="66">
                  <c:v>29</c:v>
                </c:pt>
                <c:pt idx="67">
                  <c:v>28</c:v>
                </c:pt>
                <c:pt idx="68">
                  <c:v>27</c:v>
                </c:pt>
                <c:pt idx="69">
                  <c:v>26.1</c:v>
                </c:pt>
                <c:pt idx="70">
                  <c:v>25</c:v>
                </c:pt>
                <c:pt idx="71">
                  <c:v>23.9</c:v>
                </c:pt>
                <c:pt idx="72">
                  <c:v>23.1</c:v>
                </c:pt>
                <c:pt idx="73">
                  <c:v>22</c:v>
                </c:pt>
                <c:pt idx="74">
                  <c:v>20.9</c:v>
                </c:pt>
                <c:pt idx="75">
                  <c:v>19.899999999999999</c:v>
                </c:pt>
                <c:pt idx="76">
                  <c:v>19</c:v>
                </c:pt>
                <c:pt idx="77">
                  <c:v>18</c:v>
                </c:pt>
                <c:pt idx="78">
                  <c:v>17</c:v>
                </c:pt>
                <c:pt idx="79">
                  <c:v>16.100000000000001</c:v>
                </c:pt>
                <c:pt idx="80">
                  <c:v>15.1</c:v>
                </c:pt>
                <c:pt idx="81">
                  <c:v>14</c:v>
                </c:pt>
                <c:pt idx="82">
                  <c:v>13</c:v>
                </c:pt>
                <c:pt idx="83">
                  <c:v>12</c:v>
                </c:pt>
                <c:pt idx="84">
                  <c:v>11</c:v>
                </c:pt>
                <c:pt idx="85">
                  <c:v>10</c:v>
                </c:pt>
                <c:pt idx="86">
                  <c:v>9</c:v>
                </c:pt>
                <c:pt idx="87">
                  <c:v>8</c:v>
                </c:pt>
                <c:pt idx="88">
                  <c:v>7</c:v>
                </c:pt>
                <c:pt idx="89">
                  <c:v>6</c:v>
                </c:pt>
                <c:pt idx="90">
                  <c:v>5</c:v>
                </c:pt>
                <c:pt idx="91">
                  <c:v>3.9</c:v>
                </c:pt>
                <c:pt idx="92">
                  <c:v>3.1</c:v>
                </c:pt>
                <c:pt idx="93">
                  <c:v>2</c:v>
                </c:pt>
                <c:pt idx="94">
                  <c:v>1</c:v>
                </c:pt>
                <c:pt idx="95">
                  <c:v>0</c:v>
                </c:pt>
                <c:pt idx="96">
                  <c:v>-0.9</c:v>
                </c:pt>
                <c:pt idx="97">
                  <c:v>-2</c:v>
                </c:pt>
                <c:pt idx="98">
                  <c:v>-3</c:v>
                </c:pt>
                <c:pt idx="99">
                  <c:v>-4.0999999999999996</c:v>
                </c:pt>
                <c:pt idx="100">
                  <c:v>-5.0999999999999996</c:v>
                </c:pt>
                <c:pt idx="101">
                  <c:v>-5.9</c:v>
                </c:pt>
                <c:pt idx="102">
                  <c:v>-6.9</c:v>
                </c:pt>
                <c:pt idx="103">
                  <c:v>-8</c:v>
                </c:pt>
                <c:pt idx="104">
                  <c:v>-9.1</c:v>
                </c:pt>
                <c:pt idx="105">
                  <c:v>-10</c:v>
                </c:pt>
                <c:pt idx="106">
                  <c:v>-11</c:v>
                </c:pt>
                <c:pt idx="107">
                  <c:v>-11.9</c:v>
                </c:pt>
                <c:pt idx="108">
                  <c:v>-13</c:v>
                </c:pt>
                <c:pt idx="109">
                  <c:v>-14</c:v>
                </c:pt>
                <c:pt idx="110">
                  <c:v>-15</c:v>
                </c:pt>
                <c:pt idx="111">
                  <c:v>-15.9</c:v>
                </c:pt>
                <c:pt idx="112">
                  <c:v>-17</c:v>
                </c:pt>
                <c:pt idx="113">
                  <c:v>-17.899999999999999</c:v>
                </c:pt>
                <c:pt idx="114">
                  <c:v>-19</c:v>
                </c:pt>
                <c:pt idx="115">
                  <c:v>-20</c:v>
                </c:pt>
                <c:pt idx="116">
                  <c:v>-21</c:v>
                </c:pt>
                <c:pt idx="117">
                  <c:v>-22</c:v>
                </c:pt>
                <c:pt idx="118">
                  <c:v>-23</c:v>
                </c:pt>
                <c:pt idx="119">
                  <c:v>-24</c:v>
                </c:pt>
                <c:pt idx="120">
                  <c:v>-25</c:v>
                </c:pt>
                <c:pt idx="121">
                  <c:v>-25.9</c:v>
                </c:pt>
                <c:pt idx="122">
                  <c:v>-27</c:v>
                </c:pt>
                <c:pt idx="123">
                  <c:v>-28</c:v>
                </c:pt>
                <c:pt idx="124">
                  <c:v>-29</c:v>
                </c:pt>
                <c:pt idx="125">
                  <c:v>-30</c:v>
                </c:pt>
                <c:pt idx="126">
                  <c:v>-30.9</c:v>
                </c:pt>
                <c:pt idx="127">
                  <c:v>-31.8</c:v>
                </c:pt>
                <c:pt idx="128">
                  <c:v>-33.1</c:v>
                </c:pt>
                <c:pt idx="129">
                  <c:v>-34.1</c:v>
                </c:pt>
                <c:pt idx="130">
                  <c:v>-35</c:v>
                </c:pt>
                <c:pt idx="131">
                  <c:v>-36</c:v>
                </c:pt>
                <c:pt idx="132">
                  <c:v>-37</c:v>
                </c:pt>
                <c:pt idx="133">
                  <c:v>-38</c:v>
                </c:pt>
                <c:pt idx="134">
                  <c:v>-39</c:v>
                </c:pt>
                <c:pt idx="135">
                  <c:v>-40</c:v>
                </c:pt>
              </c:numCache>
            </c:numRef>
          </c:xVal>
          <c:yVal>
            <c:numRef>
              <c:f>Plots!$M$79:$M$214</c:f>
              <c:numCache>
                <c:formatCode>General</c:formatCode>
                <c:ptCount val="13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12-8F42-B811-23F94A01D9EA}"/>
            </c:ext>
          </c:extLst>
        </c:ser>
        <c:ser>
          <c:idx val="4"/>
          <c:order val="1"/>
          <c:tx>
            <c:v>Limit</c:v>
          </c:tx>
          <c:spPr>
            <a:ln w="127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Plots!$C$79:$C$214</c:f>
              <c:numCache>
                <c:formatCode>General</c:formatCode>
                <c:ptCount val="136"/>
                <c:pt idx="0">
                  <c:v>95</c:v>
                </c:pt>
                <c:pt idx="1">
                  <c:v>94</c:v>
                </c:pt>
                <c:pt idx="2">
                  <c:v>93</c:v>
                </c:pt>
                <c:pt idx="3">
                  <c:v>92</c:v>
                </c:pt>
                <c:pt idx="4">
                  <c:v>91</c:v>
                </c:pt>
                <c:pt idx="5">
                  <c:v>90</c:v>
                </c:pt>
                <c:pt idx="6">
                  <c:v>89</c:v>
                </c:pt>
                <c:pt idx="7">
                  <c:v>88</c:v>
                </c:pt>
                <c:pt idx="8">
                  <c:v>87</c:v>
                </c:pt>
                <c:pt idx="9">
                  <c:v>86</c:v>
                </c:pt>
                <c:pt idx="10">
                  <c:v>85</c:v>
                </c:pt>
                <c:pt idx="11">
                  <c:v>84</c:v>
                </c:pt>
                <c:pt idx="12">
                  <c:v>83</c:v>
                </c:pt>
                <c:pt idx="13">
                  <c:v>82</c:v>
                </c:pt>
                <c:pt idx="14">
                  <c:v>81</c:v>
                </c:pt>
                <c:pt idx="15">
                  <c:v>80</c:v>
                </c:pt>
                <c:pt idx="16">
                  <c:v>79</c:v>
                </c:pt>
                <c:pt idx="17">
                  <c:v>78</c:v>
                </c:pt>
                <c:pt idx="18">
                  <c:v>77</c:v>
                </c:pt>
                <c:pt idx="19">
                  <c:v>76</c:v>
                </c:pt>
                <c:pt idx="20">
                  <c:v>75</c:v>
                </c:pt>
                <c:pt idx="21">
                  <c:v>74</c:v>
                </c:pt>
                <c:pt idx="22">
                  <c:v>73</c:v>
                </c:pt>
                <c:pt idx="23">
                  <c:v>72</c:v>
                </c:pt>
                <c:pt idx="24">
                  <c:v>71</c:v>
                </c:pt>
                <c:pt idx="25">
                  <c:v>70</c:v>
                </c:pt>
                <c:pt idx="26">
                  <c:v>69</c:v>
                </c:pt>
                <c:pt idx="27">
                  <c:v>68</c:v>
                </c:pt>
                <c:pt idx="28">
                  <c:v>67</c:v>
                </c:pt>
                <c:pt idx="29">
                  <c:v>66</c:v>
                </c:pt>
                <c:pt idx="30">
                  <c:v>65</c:v>
                </c:pt>
                <c:pt idx="31">
                  <c:v>64</c:v>
                </c:pt>
                <c:pt idx="32">
                  <c:v>63</c:v>
                </c:pt>
                <c:pt idx="33">
                  <c:v>62</c:v>
                </c:pt>
                <c:pt idx="34">
                  <c:v>61</c:v>
                </c:pt>
                <c:pt idx="35">
                  <c:v>60</c:v>
                </c:pt>
                <c:pt idx="36">
                  <c:v>59</c:v>
                </c:pt>
                <c:pt idx="37">
                  <c:v>58</c:v>
                </c:pt>
                <c:pt idx="38">
                  <c:v>57</c:v>
                </c:pt>
                <c:pt idx="39">
                  <c:v>56</c:v>
                </c:pt>
                <c:pt idx="40">
                  <c:v>55</c:v>
                </c:pt>
                <c:pt idx="41">
                  <c:v>54</c:v>
                </c:pt>
                <c:pt idx="42">
                  <c:v>53</c:v>
                </c:pt>
                <c:pt idx="43">
                  <c:v>52</c:v>
                </c:pt>
                <c:pt idx="44">
                  <c:v>51</c:v>
                </c:pt>
                <c:pt idx="45">
                  <c:v>50</c:v>
                </c:pt>
                <c:pt idx="46">
                  <c:v>49</c:v>
                </c:pt>
                <c:pt idx="47">
                  <c:v>48</c:v>
                </c:pt>
                <c:pt idx="48">
                  <c:v>47</c:v>
                </c:pt>
                <c:pt idx="49">
                  <c:v>46</c:v>
                </c:pt>
                <c:pt idx="50">
                  <c:v>44.9</c:v>
                </c:pt>
                <c:pt idx="51">
                  <c:v>44</c:v>
                </c:pt>
                <c:pt idx="52">
                  <c:v>43</c:v>
                </c:pt>
                <c:pt idx="53">
                  <c:v>42</c:v>
                </c:pt>
                <c:pt idx="54">
                  <c:v>41</c:v>
                </c:pt>
                <c:pt idx="55">
                  <c:v>40.1</c:v>
                </c:pt>
                <c:pt idx="56">
                  <c:v>39</c:v>
                </c:pt>
                <c:pt idx="57">
                  <c:v>38</c:v>
                </c:pt>
                <c:pt idx="58">
                  <c:v>37</c:v>
                </c:pt>
                <c:pt idx="59">
                  <c:v>36</c:v>
                </c:pt>
                <c:pt idx="60">
                  <c:v>35</c:v>
                </c:pt>
                <c:pt idx="61">
                  <c:v>34</c:v>
                </c:pt>
                <c:pt idx="62">
                  <c:v>33</c:v>
                </c:pt>
                <c:pt idx="63">
                  <c:v>32</c:v>
                </c:pt>
                <c:pt idx="64">
                  <c:v>31</c:v>
                </c:pt>
                <c:pt idx="65">
                  <c:v>30</c:v>
                </c:pt>
                <c:pt idx="66">
                  <c:v>29</c:v>
                </c:pt>
                <c:pt idx="67">
                  <c:v>28</c:v>
                </c:pt>
                <c:pt idx="68">
                  <c:v>27</c:v>
                </c:pt>
                <c:pt idx="69">
                  <c:v>26.1</c:v>
                </c:pt>
                <c:pt idx="70">
                  <c:v>25</c:v>
                </c:pt>
                <c:pt idx="71">
                  <c:v>23.9</c:v>
                </c:pt>
                <c:pt idx="72">
                  <c:v>23.1</c:v>
                </c:pt>
                <c:pt idx="73">
                  <c:v>22</c:v>
                </c:pt>
                <c:pt idx="74">
                  <c:v>20.9</c:v>
                </c:pt>
                <c:pt idx="75">
                  <c:v>19.899999999999999</c:v>
                </c:pt>
                <c:pt idx="76">
                  <c:v>19</c:v>
                </c:pt>
                <c:pt idx="77">
                  <c:v>18</c:v>
                </c:pt>
                <c:pt idx="78">
                  <c:v>17</c:v>
                </c:pt>
                <c:pt idx="79">
                  <c:v>16.100000000000001</c:v>
                </c:pt>
                <c:pt idx="80">
                  <c:v>15.1</c:v>
                </c:pt>
                <c:pt idx="81">
                  <c:v>14</c:v>
                </c:pt>
                <c:pt idx="82">
                  <c:v>13</c:v>
                </c:pt>
                <c:pt idx="83">
                  <c:v>12</c:v>
                </c:pt>
                <c:pt idx="84">
                  <c:v>11</c:v>
                </c:pt>
                <c:pt idx="85">
                  <c:v>10</c:v>
                </c:pt>
                <c:pt idx="86">
                  <c:v>9</c:v>
                </c:pt>
                <c:pt idx="87">
                  <c:v>8</c:v>
                </c:pt>
                <c:pt idx="88">
                  <c:v>7</c:v>
                </c:pt>
                <c:pt idx="89">
                  <c:v>6</c:v>
                </c:pt>
                <c:pt idx="90">
                  <c:v>5</c:v>
                </c:pt>
                <c:pt idx="91">
                  <c:v>3.9</c:v>
                </c:pt>
                <c:pt idx="92">
                  <c:v>3.1</c:v>
                </c:pt>
                <c:pt idx="93">
                  <c:v>2</c:v>
                </c:pt>
                <c:pt idx="94">
                  <c:v>1</c:v>
                </c:pt>
                <c:pt idx="95">
                  <c:v>0</c:v>
                </c:pt>
                <c:pt idx="96">
                  <c:v>-0.9</c:v>
                </c:pt>
                <c:pt idx="97">
                  <c:v>-2</c:v>
                </c:pt>
                <c:pt idx="98">
                  <c:v>-3</c:v>
                </c:pt>
                <c:pt idx="99">
                  <c:v>-4.0999999999999996</c:v>
                </c:pt>
                <c:pt idx="100">
                  <c:v>-5.0999999999999996</c:v>
                </c:pt>
                <c:pt idx="101">
                  <c:v>-5.9</c:v>
                </c:pt>
                <c:pt idx="102">
                  <c:v>-6.9</c:v>
                </c:pt>
                <c:pt idx="103">
                  <c:v>-8</c:v>
                </c:pt>
                <c:pt idx="104">
                  <c:v>-9.1</c:v>
                </c:pt>
                <c:pt idx="105">
                  <c:v>-10</c:v>
                </c:pt>
                <c:pt idx="106">
                  <c:v>-11</c:v>
                </c:pt>
                <c:pt idx="107">
                  <c:v>-11.9</c:v>
                </c:pt>
                <c:pt idx="108">
                  <c:v>-13</c:v>
                </c:pt>
                <c:pt idx="109">
                  <c:v>-14</c:v>
                </c:pt>
                <c:pt idx="110">
                  <c:v>-15</c:v>
                </c:pt>
                <c:pt idx="111">
                  <c:v>-15.9</c:v>
                </c:pt>
                <c:pt idx="112">
                  <c:v>-17</c:v>
                </c:pt>
                <c:pt idx="113">
                  <c:v>-17.899999999999999</c:v>
                </c:pt>
                <c:pt idx="114">
                  <c:v>-19</c:v>
                </c:pt>
                <c:pt idx="115">
                  <c:v>-20</c:v>
                </c:pt>
                <c:pt idx="116">
                  <c:v>-21</c:v>
                </c:pt>
                <c:pt idx="117">
                  <c:v>-22</c:v>
                </c:pt>
                <c:pt idx="118">
                  <c:v>-23</c:v>
                </c:pt>
                <c:pt idx="119">
                  <c:v>-24</c:v>
                </c:pt>
                <c:pt idx="120">
                  <c:v>-25</c:v>
                </c:pt>
                <c:pt idx="121">
                  <c:v>-25.9</c:v>
                </c:pt>
                <c:pt idx="122">
                  <c:v>-27</c:v>
                </c:pt>
                <c:pt idx="123">
                  <c:v>-28</c:v>
                </c:pt>
                <c:pt idx="124">
                  <c:v>-29</c:v>
                </c:pt>
                <c:pt idx="125">
                  <c:v>-30</c:v>
                </c:pt>
                <c:pt idx="126">
                  <c:v>-30.9</c:v>
                </c:pt>
                <c:pt idx="127">
                  <c:v>-31.8</c:v>
                </c:pt>
                <c:pt idx="128">
                  <c:v>-33.1</c:v>
                </c:pt>
                <c:pt idx="129">
                  <c:v>-34.1</c:v>
                </c:pt>
                <c:pt idx="130">
                  <c:v>-35</c:v>
                </c:pt>
                <c:pt idx="131">
                  <c:v>-36</c:v>
                </c:pt>
                <c:pt idx="132">
                  <c:v>-37</c:v>
                </c:pt>
                <c:pt idx="133">
                  <c:v>-38</c:v>
                </c:pt>
                <c:pt idx="134">
                  <c:v>-39</c:v>
                </c:pt>
                <c:pt idx="135">
                  <c:v>-40</c:v>
                </c:pt>
              </c:numCache>
            </c:numRef>
          </c:xVal>
          <c:yVal>
            <c:numRef>
              <c:f>Plots!$L$79:$L$214</c:f>
              <c:numCache>
                <c:formatCode>General</c:formatCode>
                <c:ptCount val="136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-100</c:v>
                </c:pt>
                <c:pt idx="68">
                  <c:v>-100</c:v>
                </c:pt>
                <c:pt idx="69">
                  <c:v>-100</c:v>
                </c:pt>
                <c:pt idx="70">
                  <c:v>-100</c:v>
                </c:pt>
                <c:pt idx="71">
                  <c:v>-100</c:v>
                </c:pt>
                <c:pt idx="72">
                  <c:v>-100</c:v>
                </c:pt>
                <c:pt idx="73">
                  <c:v>-100</c:v>
                </c:pt>
                <c:pt idx="74">
                  <c:v>-100</c:v>
                </c:pt>
                <c:pt idx="75">
                  <c:v>-100</c:v>
                </c:pt>
                <c:pt idx="76">
                  <c:v>-100</c:v>
                </c:pt>
                <c:pt idx="77">
                  <c:v>-100</c:v>
                </c:pt>
                <c:pt idx="78">
                  <c:v>-100</c:v>
                </c:pt>
                <c:pt idx="79">
                  <c:v>-100</c:v>
                </c:pt>
                <c:pt idx="80">
                  <c:v>-100</c:v>
                </c:pt>
                <c:pt idx="81">
                  <c:v>-100</c:v>
                </c:pt>
                <c:pt idx="82">
                  <c:v>-100</c:v>
                </c:pt>
                <c:pt idx="83">
                  <c:v>-100</c:v>
                </c:pt>
                <c:pt idx="84">
                  <c:v>-100</c:v>
                </c:pt>
                <c:pt idx="85">
                  <c:v>-100</c:v>
                </c:pt>
                <c:pt idx="86">
                  <c:v>-100</c:v>
                </c:pt>
                <c:pt idx="87">
                  <c:v>-100</c:v>
                </c:pt>
                <c:pt idx="88">
                  <c:v>-100</c:v>
                </c:pt>
                <c:pt idx="89">
                  <c:v>-100</c:v>
                </c:pt>
                <c:pt idx="90">
                  <c:v>-100</c:v>
                </c:pt>
                <c:pt idx="91">
                  <c:v>-100</c:v>
                </c:pt>
                <c:pt idx="92">
                  <c:v>-100</c:v>
                </c:pt>
                <c:pt idx="93">
                  <c:v>-100</c:v>
                </c:pt>
                <c:pt idx="94">
                  <c:v>-100</c:v>
                </c:pt>
                <c:pt idx="95">
                  <c:v>-100</c:v>
                </c:pt>
                <c:pt idx="96">
                  <c:v>-100</c:v>
                </c:pt>
                <c:pt idx="97">
                  <c:v>-100</c:v>
                </c:pt>
                <c:pt idx="98">
                  <c:v>-100</c:v>
                </c:pt>
                <c:pt idx="99">
                  <c:v>-100</c:v>
                </c:pt>
                <c:pt idx="100">
                  <c:v>-100</c:v>
                </c:pt>
                <c:pt idx="101">
                  <c:v>-100</c:v>
                </c:pt>
                <c:pt idx="102">
                  <c:v>-100</c:v>
                </c:pt>
                <c:pt idx="103">
                  <c:v>-100</c:v>
                </c:pt>
                <c:pt idx="104">
                  <c:v>-100</c:v>
                </c:pt>
                <c:pt idx="105">
                  <c:v>-100</c:v>
                </c:pt>
                <c:pt idx="106">
                  <c:v>-100</c:v>
                </c:pt>
                <c:pt idx="107">
                  <c:v>-100</c:v>
                </c:pt>
                <c:pt idx="108">
                  <c:v>-100</c:v>
                </c:pt>
                <c:pt idx="109">
                  <c:v>-100</c:v>
                </c:pt>
                <c:pt idx="110">
                  <c:v>-100</c:v>
                </c:pt>
                <c:pt idx="111">
                  <c:v>-100</c:v>
                </c:pt>
                <c:pt idx="112">
                  <c:v>-100</c:v>
                </c:pt>
                <c:pt idx="113">
                  <c:v>-100</c:v>
                </c:pt>
                <c:pt idx="114">
                  <c:v>-100</c:v>
                </c:pt>
                <c:pt idx="115">
                  <c:v>-100</c:v>
                </c:pt>
                <c:pt idx="116">
                  <c:v>-100</c:v>
                </c:pt>
                <c:pt idx="117">
                  <c:v>-100</c:v>
                </c:pt>
                <c:pt idx="118">
                  <c:v>-100</c:v>
                </c:pt>
                <c:pt idx="119">
                  <c:v>-100</c:v>
                </c:pt>
                <c:pt idx="120">
                  <c:v>-100</c:v>
                </c:pt>
                <c:pt idx="121">
                  <c:v>-100</c:v>
                </c:pt>
                <c:pt idx="122">
                  <c:v>-100</c:v>
                </c:pt>
                <c:pt idx="123">
                  <c:v>-100</c:v>
                </c:pt>
                <c:pt idx="124">
                  <c:v>-100</c:v>
                </c:pt>
                <c:pt idx="125">
                  <c:v>-100</c:v>
                </c:pt>
                <c:pt idx="126">
                  <c:v>-100</c:v>
                </c:pt>
                <c:pt idx="127">
                  <c:v>-100</c:v>
                </c:pt>
                <c:pt idx="128">
                  <c:v>-100</c:v>
                </c:pt>
                <c:pt idx="129">
                  <c:v>-100</c:v>
                </c:pt>
                <c:pt idx="130">
                  <c:v>-100</c:v>
                </c:pt>
                <c:pt idx="131">
                  <c:v>-100</c:v>
                </c:pt>
                <c:pt idx="132">
                  <c:v>-100</c:v>
                </c:pt>
                <c:pt idx="133">
                  <c:v>-100</c:v>
                </c:pt>
                <c:pt idx="134">
                  <c:v>-100</c:v>
                </c:pt>
                <c:pt idx="135">
                  <c:v>-100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12-8F42-B811-23F94A01D9EA}"/>
            </c:ext>
          </c:extLst>
        </c:ser>
        <c:ser>
          <c:idx val="0"/>
          <c:order val="2"/>
          <c:tx>
            <c:v>25 to 95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Plots!$C$8:$C$78</c:f>
              <c:numCache>
                <c:formatCode>General</c:formatCode>
                <c:ptCount val="71"/>
                <c:pt idx="0">
                  <c:v>24.9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37.9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42.9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  <c:pt idx="61">
                  <c:v>86</c:v>
                </c:pt>
                <c:pt idx="62">
                  <c:v>87</c:v>
                </c:pt>
                <c:pt idx="63">
                  <c:v>88</c:v>
                </c:pt>
                <c:pt idx="64">
                  <c:v>89</c:v>
                </c:pt>
                <c:pt idx="65">
                  <c:v>90</c:v>
                </c:pt>
                <c:pt idx="66">
                  <c:v>91</c:v>
                </c:pt>
                <c:pt idx="67">
                  <c:v>92</c:v>
                </c:pt>
                <c:pt idx="68">
                  <c:v>93</c:v>
                </c:pt>
                <c:pt idx="69">
                  <c:v>94</c:v>
                </c:pt>
                <c:pt idx="70">
                  <c:v>95</c:v>
                </c:pt>
              </c:numCache>
            </c:numRef>
          </c:xVal>
          <c:yVal>
            <c:numRef>
              <c:f>Plots!$E$8:$E$78</c:f>
              <c:numCache>
                <c:formatCode>0.0</c:formatCode>
                <c:ptCount val="71"/>
                <c:pt idx="0">
                  <c:v>-6.8000000000000114</c:v>
                </c:pt>
                <c:pt idx="1">
                  <c:v>-7.6499999999999773</c:v>
                </c:pt>
                <c:pt idx="2">
                  <c:v>-7.6999999999999318</c:v>
                </c:pt>
                <c:pt idx="3">
                  <c:v>-8.0499999999999545</c:v>
                </c:pt>
                <c:pt idx="4">
                  <c:v>-8.3499999999999659</c:v>
                </c:pt>
                <c:pt idx="5">
                  <c:v>-8.6999999999999318</c:v>
                </c:pt>
                <c:pt idx="6">
                  <c:v>-9.0499999999999545</c:v>
                </c:pt>
                <c:pt idx="7">
                  <c:v>-9.8000000000000114</c:v>
                </c:pt>
                <c:pt idx="8">
                  <c:v>-10</c:v>
                </c:pt>
                <c:pt idx="9">
                  <c:v>-10.349999999999966</c:v>
                </c:pt>
                <c:pt idx="10">
                  <c:v>-10.599999999999966</c:v>
                </c:pt>
                <c:pt idx="11">
                  <c:v>-11</c:v>
                </c:pt>
                <c:pt idx="12">
                  <c:v>-11.149999999999977</c:v>
                </c:pt>
                <c:pt idx="13">
                  <c:v>-11.149999999999977</c:v>
                </c:pt>
                <c:pt idx="14">
                  <c:v>-11.549999999999955</c:v>
                </c:pt>
                <c:pt idx="15">
                  <c:v>-11.899999999999977</c:v>
                </c:pt>
                <c:pt idx="16">
                  <c:v>-12</c:v>
                </c:pt>
                <c:pt idx="17">
                  <c:v>-12.300000000000011</c:v>
                </c:pt>
                <c:pt idx="18">
                  <c:v>-12.699999999999932</c:v>
                </c:pt>
                <c:pt idx="19">
                  <c:v>-13.249999999999943</c:v>
                </c:pt>
                <c:pt idx="20">
                  <c:v>-13.449999999999989</c:v>
                </c:pt>
                <c:pt idx="21">
                  <c:v>-13.699999999999932</c:v>
                </c:pt>
                <c:pt idx="22">
                  <c:v>-14.549999999999955</c:v>
                </c:pt>
                <c:pt idx="23">
                  <c:v>-15.099999999999966</c:v>
                </c:pt>
                <c:pt idx="24">
                  <c:v>-15.699999999999932</c:v>
                </c:pt>
                <c:pt idx="25">
                  <c:v>-16.199999999999932</c:v>
                </c:pt>
                <c:pt idx="26">
                  <c:v>-16.549999999999955</c:v>
                </c:pt>
                <c:pt idx="27">
                  <c:v>-16.850000000000023</c:v>
                </c:pt>
                <c:pt idx="28">
                  <c:v>-16.899999999999977</c:v>
                </c:pt>
                <c:pt idx="29">
                  <c:v>-17</c:v>
                </c:pt>
                <c:pt idx="30">
                  <c:v>-16.449999999999989</c:v>
                </c:pt>
                <c:pt idx="31">
                  <c:v>-16.099999999999966</c:v>
                </c:pt>
                <c:pt idx="32">
                  <c:v>-15.749999999999943</c:v>
                </c:pt>
                <c:pt idx="33">
                  <c:v>-14.949999999999989</c:v>
                </c:pt>
                <c:pt idx="34">
                  <c:v>-14.249999999999943</c:v>
                </c:pt>
                <c:pt idx="35">
                  <c:v>-13.399999999999977</c:v>
                </c:pt>
                <c:pt idx="36">
                  <c:v>-13.049999999999955</c:v>
                </c:pt>
                <c:pt idx="37">
                  <c:v>-12.149999999999977</c:v>
                </c:pt>
                <c:pt idx="38">
                  <c:v>-11.5</c:v>
                </c:pt>
                <c:pt idx="39">
                  <c:v>-11.25</c:v>
                </c:pt>
                <c:pt idx="40">
                  <c:v>-10.899999999999977</c:v>
                </c:pt>
                <c:pt idx="41">
                  <c:v>-10.699999999999932</c:v>
                </c:pt>
                <c:pt idx="42">
                  <c:v>-11</c:v>
                </c:pt>
                <c:pt idx="43">
                  <c:v>-11.300000000000011</c:v>
                </c:pt>
                <c:pt idx="44">
                  <c:v>-11.800000000000011</c:v>
                </c:pt>
                <c:pt idx="45">
                  <c:v>-12.25</c:v>
                </c:pt>
                <c:pt idx="46">
                  <c:v>-12.849999999999966</c:v>
                </c:pt>
                <c:pt idx="47">
                  <c:v>-13.850000000000023</c:v>
                </c:pt>
                <c:pt idx="48">
                  <c:v>-14.249999999999943</c:v>
                </c:pt>
                <c:pt idx="49">
                  <c:v>-15.049999999999955</c:v>
                </c:pt>
                <c:pt idx="50">
                  <c:v>-15.800000000000011</c:v>
                </c:pt>
                <c:pt idx="51">
                  <c:v>-16.399999999999977</c:v>
                </c:pt>
                <c:pt idx="52">
                  <c:v>-16.5</c:v>
                </c:pt>
                <c:pt idx="53">
                  <c:v>-17.049999999999955</c:v>
                </c:pt>
                <c:pt idx="54">
                  <c:v>-17.099999999999966</c:v>
                </c:pt>
                <c:pt idx="55">
                  <c:v>-16.699999999999932</c:v>
                </c:pt>
                <c:pt idx="56">
                  <c:v>-16.5</c:v>
                </c:pt>
                <c:pt idx="57">
                  <c:v>-16.199999999999932</c:v>
                </c:pt>
                <c:pt idx="58">
                  <c:v>-15.449999999999989</c:v>
                </c:pt>
                <c:pt idx="59">
                  <c:v>-14.649999999999977</c:v>
                </c:pt>
                <c:pt idx="60">
                  <c:v>-13.5</c:v>
                </c:pt>
                <c:pt idx="61">
                  <c:v>-12.75</c:v>
                </c:pt>
                <c:pt idx="62">
                  <c:v>-11.449999999999989</c:v>
                </c:pt>
                <c:pt idx="63">
                  <c:v>-10.349999999999966</c:v>
                </c:pt>
                <c:pt idx="64">
                  <c:v>-9</c:v>
                </c:pt>
                <c:pt idx="65">
                  <c:v>-7.8999999999999773</c:v>
                </c:pt>
                <c:pt idx="66">
                  <c:v>-6.8499999999999659</c:v>
                </c:pt>
                <c:pt idx="67">
                  <c:v>-6.0999999999999659</c:v>
                </c:pt>
                <c:pt idx="68">
                  <c:v>-6.0999999999999659</c:v>
                </c:pt>
                <c:pt idx="69">
                  <c:v>-6.75</c:v>
                </c:pt>
                <c:pt idx="70">
                  <c:v>-7.3999999999999773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912-8F42-B811-23F94A01D9EA}"/>
            </c:ext>
          </c:extLst>
        </c:ser>
        <c:ser>
          <c:idx val="1"/>
          <c:order val="3"/>
          <c:tx>
            <c:v>95 to -40</c:v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Plots!$C$79:$C$214</c:f>
              <c:numCache>
                <c:formatCode>General</c:formatCode>
                <c:ptCount val="136"/>
                <c:pt idx="0">
                  <c:v>95</c:v>
                </c:pt>
                <c:pt idx="1">
                  <c:v>94</c:v>
                </c:pt>
                <c:pt idx="2">
                  <c:v>93</c:v>
                </c:pt>
                <c:pt idx="3">
                  <c:v>92</c:v>
                </c:pt>
                <c:pt idx="4">
                  <c:v>91</c:v>
                </c:pt>
                <c:pt idx="5">
                  <c:v>90</c:v>
                </c:pt>
                <c:pt idx="6">
                  <c:v>89</c:v>
                </c:pt>
                <c:pt idx="7">
                  <c:v>88</c:v>
                </c:pt>
                <c:pt idx="8">
                  <c:v>87</c:v>
                </c:pt>
                <c:pt idx="9">
                  <c:v>86</c:v>
                </c:pt>
                <c:pt idx="10">
                  <c:v>85</c:v>
                </c:pt>
                <c:pt idx="11">
                  <c:v>84</c:v>
                </c:pt>
                <c:pt idx="12">
                  <c:v>83</c:v>
                </c:pt>
                <c:pt idx="13">
                  <c:v>82</c:v>
                </c:pt>
                <c:pt idx="14">
                  <c:v>81</c:v>
                </c:pt>
                <c:pt idx="15">
                  <c:v>80</c:v>
                </c:pt>
                <c:pt idx="16">
                  <c:v>79</c:v>
                </c:pt>
                <c:pt idx="17">
                  <c:v>78</c:v>
                </c:pt>
                <c:pt idx="18">
                  <c:v>77</c:v>
                </c:pt>
                <c:pt idx="19">
                  <c:v>76</c:v>
                </c:pt>
                <c:pt idx="20">
                  <c:v>75</c:v>
                </c:pt>
                <c:pt idx="21">
                  <c:v>74</c:v>
                </c:pt>
                <c:pt idx="22">
                  <c:v>73</c:v>
                </c:pt>
                <c:pt idx="23">
                  <c:v>72</c:v>
                </c:pt>
                <c:pt idx="24">
                  <c:v>71</c:v>
                </c:pt>
                <c:pt idx="25">
                  <c:v>70</c:v>
                </c:pt>
                <c:pt idx="26">
                  <c:v>69</c:v>
                </c:pt>
                <c:pt idx="27">
                  <c:v>68</c:v>
                </c:pt>
                <c:pt idx="28">
                  <c:v>67</c:v>
                </c:pt>
                <c:pt idx="29">
                  <c:v>66</c:v>
                </c:pt>
                <c:pt idx="30">
                  <c:v>65</c:v>
                </c:pt>
                <c:pt idx="31">
                  <c:v>64</c:v>
                </c:pt>
                <c:pt idx="32">
                  <c:v>63</c:v>
                </c:pt>
                <c:pt idx="33">
                  <c:v>62</c:v>
                </c:pt>
                <c:pt idx="34">
                  <c:v>61</c:v>
                </c:pt>
                <c:pt idx="35">
                  <c:v>60</c:v>
                </c:pt>
                <c:pt idx="36">
                  <c:v>59</c:v>
                </c:pt>
                <c:pt idx="37">
                  <c:v>58</c:v>
                </c:pt>
                <c:pt idx="38">
                  <c:v>57</c:v>
                </c:pt>
                <c:pt idx="39">
                  <c:v>56</c:v>
                </c:pt>
                <c:pt idx="40">
                  <c:v>55</c:v>
                </c:pt>
                <c:pt idx="41">
                  <c:v>54</c:v>
                </c:pt>
                <c:pt idx="42">
                  <c:v>53</c:v>
                </c:pt>
                <c:pt idx="43">
                  <c:v>52</c:v>
                </c:pt>
                <c:pt idx="44">
                  <c:v>51</c:v>
                </c:pt>
                <c:pt idx="45">
                  <c:v>50</c:v>
                </c:pt>
                <c:pt idx="46">
                  <c:v>49</c:v>
                </c:pt>
                <c:pt idx="47">
                  <c:v>48</c:v>
                </c:pt>
                <c:pt idx="48">
                  <c:v>47</c:v>
                </c:pt>
                <c:pt idx="49">
                  <c:v>46</c:v>
                </c:pt>
                <c:pt idx="50">
                  <c:v>44.9</c:v>
                </c:pt>
                <c:pt idx="51">
                  <c:v>44</c:v>
                </c:pt>
                <c:pt idx="52">
                  <c:v>43</c:v>
                </c:pt>
                <c:pt idx="53">
                  <c:v>42</c:v>
                </c:pt>
                <c:pt idx="54">
                  <c:v>41</c:v>
                </c:pt>
                <c:pt idx="55">
                  <c:v>40.1</c:v>
                </c:pt>
                <c:pt idx="56">
                  <c:v>39</c:v>
                </c:pt>
                <c:pt idx="57">
                  <c:v>38</c:v>
                </c:pt>
                <c:pt idx="58">
                  <c:v>37</c:v>
                </c:pt>
                <c:pt idx="59">
                  <c:v>36</c:v>
                </c:pt>
                <c:pt idx="60">
                  <c:v>35</c:v>
                </c:pt>
                <c:pt idx="61">
                  <c:v>34</c:v>
                </c:pt>
                <c:pt idx="62">
                  <c:v>33</c:v>
                </c:pt>
                <c:pt idx="63">
                  <c:v>32</c:v>
                </c:pt>
                <c:pt idx="64">
                  <c:v>31</c:v>
                </c:pt>
                <c:pt idx="65">
                  <c:v>30</c:v>
                </c:pt>
                <c:pt idx="66">
                  <c:v>29</c:v>
                </c:pt>
                <c:pt idx="67">
                  <c:v>28</c:v>
                </c:pt>
                <c:pt idx="68">
                  <c:v>27</c:v>
                </c:pt>
                <c:pt idx="69">
                  <c:v>26.1</c:v>
                </c:pt>
                <c:pt idx="70">
                  <c:v>25</c:v>
                </c:pt>
                <c:pt idx="71">
                  <c:v>23.9</c:v>
                </c:pt>
                <c:pt idx="72">
                  <c:v>23.1</c:v>
                </c:pt>
                <c:pt idx="73">
                  <c:v>22</c:v>
                </c:pt>
                <c:pt idx="74">
                  <c:v>20.9</c:v>
                </c:pt>
                <c:pt idx="75">
                  <c:v>19.899999999999999</c:v>
                </c:pt>
                <c:pt idx="76">
                  <c:v>19</c:v>
                </c:pt>
                <c:pt idx="77">
                  <c:v>18</c:v>
                </c:pt>
                <c:pt idx="78">
                  <c:v>17</c:v>
                </c:pt>
                <c:pt idx="79">
                  <c:v>16.100000000000001</c:v>
                </c:pt>
                <c:pt idx="80">
                  <c:v>15.1</c:v>
                </c:pt>
                <c:pt idx="81">
                  <c:v>14</c:v>
                </c:pt>
                <c:pt idx="82">
                  <c:v>13</c:v>
                </c:pt>
                <c:pt idx="83">
                  <c:v>12</c:v>
                </c:pt>
                <c:pt idx="84">
                  <c:v>11</c:v>
                </c:pt>
                <c:pt idx="85">
                  <c:v>10</c:v>
                </c:pt>
                <c:pt idx="86">
                  <c:v>9</c:v>
                </c:pt>
                <c:pt idx="87">
                  <c:v>8</c:v>
                </c:pt>
                <c:pt idx="88">
                  <c:v>7</c:v>
                </c:pt>
                <c:pt idx="89">
                  <c:v>6</c:v>
                </c:pt>
                <c:pt idx="90">
                  <c:v>5</c:v>
                </c:pt>
                <c:pt idx="91">
                  <c:v>3.9</c:v>
                </c:pt>
                <c:pt idx="92">
                  <c:v>3.1</c:v>
                </c:pt>
                <c:pt idx="93">
                  <c:v>2</c:v>
                </c:pt>
                <c:pt idx="94">
                  <c:v>1</c:v>
                </c:pt>
                <c:pt idx="95">
                  <c:v>0</c:v>
                </c:pt>
                <c:pt idx="96">
                  <c:v>-0.9</c:v>
                </c:pt>
                <c:pt idx="97">
                  <c:v>-2</c:v>
                </c:pt>
                <c:pt idx="98">
                  <c:v>-3</c:v>
                </c:pt>
                <c:pt idx="99">
                  <c:v>-4.0999999999999996</c:v>
                </c:pt>
                <c:pt idx="100">
                  <c:v>-5.0999999999999996</c:v>
                </c:pt>
                <c:pt idx="101">
                  <c:v>-5.9</c:v>
                </c:pt>
                <c:pt idx="102">
                  <c:v>-6.9</c:v>
                </c:pt>
                <c:pt idx="103">
                  <c:v>-8</c:v>
                </c:pt>
                <c:pt idx="104">
                  <c:v>-9.1</c:v>
                </c:pt>
                <c:pt idx="105">
                  <c:v>-10</c:v>
                </c:pt>
                <c:pt idx="106">
                  <c:v>-11</c:v>
                </c:pt>
                <c:pt idx="107">
                  <c:v>-11.9</c:v>
                </c:pt>
                <c:pt idx="108">
                  <c:v>-13</c:v>
                </c:pt>
                <c:pt idx="109">
                  <c:v>-14</c:v>
                </c:pt>
                <c:pt idx="110">
                  <c:v>-15</c:v>
                </c:pt>
                <c:pt idx="111">
                  <c:v>-15.9</c:v>
                </c:pt>
                <c:pt idx="112">
                  <c:v>-17</c:v>
                </c:pt>
                <c:pt idx="113">
                  <c:v>-17.899999999999999</c:v>
                </c:pt>
                <c:pt idx="114">
                  <c:v>-19</c:v>
                </c:pt>
                <c:pt idx="115">
                  <c:v>-20</c:v>
                </c:pt>
                <c:pt idx="116">
                  <c:v>-21</c:v>
                </c:pt>
                <c:pt idx="117">
                  <c:v>-22</c:v>
                </c:pt>
                <c:pt idx="118">
                  <c:v>-23</c:v>
                </c:pt>
                <c:pt idx="119">
                  <c:v>-24</c:v>
                </c:pt>
                <c:pt idx="120">
                  <c:v>-25</c:v>
                </c:pt>
                <c:pt idx="121">
                  <c:v>-25.9</c:v>
                </c:pt>
                <c:pt idx="122">
                  <c:v>-27</c:v>
                </c:pt>
                <c:pt idx="123">
                  <c:v>-28</c:v>
                </c:pt>
                <c:pt idx="124">
                  <c:v>-29</c:v>
                </c:pt>
                <c:pt idx="125">
                  <c:v>-30</c:v>
                </c:pt>
                <c:pt idx="126">
                  <c:v>-30.9</c:v>
                </c:pt>
                <c:pt idx="127">
                  <c:v>-31.8</c:v>
                </c:pt>
                <c:pt idx="128">
                  <c:v>-33.1</c:v>
                </c:pt>
                <c:pt idx="129">
                  <c:v>-34.1</c:v>
                </c:pt>
                <c:pt idx="130">
                  <c:v>-35</c:v>
                </c:pt>
                <c:pt idx="131">
                  <c:v>-36</c:v>
                </c:pt>
                <c:pt idx="132">
                  <c:v>-37</c:v>
                </c:pt>
                <c:pt idx="133">
                  <c:v>-38</c:v>
                </c:pt>
                <c:pt idx="134">
                  <c:v>-39</c:v>
                </c:pt>
                <c:pt idx="135">
                  <c:v>-40</c:v>
                </c:pt>
              </c:numCache>
            </c:numRef>
          </c:xVal>
          <c:yVal>
            <c:numRef>
              <c:f>Plots!$E$79:$E$214</c:f>
              <c:numCache>
                <c:formatCode>0.0</c:formatCode>
                <c:ptCount val="136"/>
                <c:pt idx="0">
                  <c:v>-7.1999999999999318</c:v>
                </c:pt>
                <c:pt idx="1">
                  <c:v>-6.5</c:v>
                </c:pt>
                <c:pt idx="2">
                  <c:v>-4.75</c:v>
                </c:pt>
                <c:pt idx="3">
                  <c:v>-2.8499999999999659</c:v>
                </c:pt>
                <c:pt idx="4">
                  <c:v>-1.4999999999999432</c:v>
                </c:pt>
                <c:pt idx="5">
                  <c:v>-0.49999999999994316</c:v>
                </c:pt>
                <c:pt idx="6">
                  <c:v>0.25</c:v>
                </c:pt>
                <c:pt idx="7">
                  <c:v>1.1500000000000341</c:v>
                </c:pt>
                <c:pt idx="8">
                  <c:v>1.1999999999999886</c:v>
                </c:pt>
                <c:pt idx="9">
                  <c:v>1.5000000000000568</c:v>
                </c:pt>
                <c:pt idx="10">
                  <c:v>1.6999999999999886</c:v>
                </c:pt>
                <c:pt idx="11">
                  <c:v>1.5500000000000114</c:v>
                </c:pt>
                <c:pt idx="12">
                  <c:v>1.8000000000000114</c:v>
                </c:pt>
                <c:pt idx="13">
                  <c:v>1.5500000000000114</c:v>
                </c:pt>
                <c:pt idx="14">
                  <c:v>1.9500000000000455</c:v>
                </c:pt>
                <c:pt idx="15">
                  <c:v>2.5000000000000568</c:v>
                </c:pt>
                <c:pt idx="16">
                  <c:v>2.5500000000000114</c:v>
                </c:pt>
                <c:pt idx="17">
                  <c:v>2.9000000000000341</c:v>
                </c:pt>
                <c:pt idx="18">
                  <c:v>3.8500000000000227</c:v>
                </c:pt>
                <c:pt idx="19">
                  <c:v>4.6999999999999886</c:v>
                </c:pt>
                <c:pt idx="20">
                  <c:v>5.5000000000000568</c:v>
                </c:pt>
                <c:pt idx="21">
                  <c:v>6.3000000000000114</c:v>
                </c:pt>
                <c:pt idx="22">
                  <c:v>7.0500000000000114</c:v>
                </c:pt>
                <c:pt idx="23">
                  <c:v>7.8500000000000227</c:v>
                </c:pt>
                <c:pt idx="24">
                  <c:v>8.3500000000000227</c:v>
                </c:pt>
                <c:pt idx="25">
                  <c:v>9.1000000000000227</c:v>
                </c:pt>
                <c:pt idx="26">
                  <c:v>9.7000000000000455</c:v>
                </c:pt>
                <c:pt idx="27">
                  <c:v>9.9500000000000455</c:v>
                </c:pt>
                <c:pt idx="28">
                  <c:v>10.300000000000011</c:v>
                </c:pt>
                <c:pt idx="29">
                  <c:v>10.150000000000034</c:v>
                </c:pt>
                <c:pt idx="30">
                  <c:v>10.150000000000034</c:v>
                </c:pt>
                <c:pt idx="31">
                  <c:v>10.050000000000011</c:v>
                </c:pt>
                <c:pt idx="32">
                  <c:v>9.4500000000000455</c:v>
                </c:pt>
                <c:pt idx="33">
                  <c:v>9.1000000000000227</c:v>
                </c:pt>
                <c:pt idx="34">
                  <c:v>8.5500000000000114</c:v>
                </c:pt>
                <c:pt idx="35">
                  <c:v>7.75</c:v>
                </c:pt>
                <c:pt idx="36">
                  <c:v>6.9500000000000455</c:v>
                </c:pt>
                <c:pt idx="37">
                  <c:v>6.25</c:v>
                </c:pt>
                <c:pt idx="38">
                  <c:v>5.8000000000000114</c:v>
                </c:pt>
                <c:pt idx="39">
                  <c:v>5.25</c:v>
                </c:pt>
                <c:pt idx="40">
                  <c:v>4.8500000000000227</c:v>
                </c:pt>
                <c:pt idx="41">
                  <c:v>4.8000000000000114</c:v>
                </c:pt>
                <c:pt idx="42">
                  <c:v>4.75</c:v>
                </c:pt>
                <c:pt idx="43">
                  <c:v>5.1000000000000227</c:v>
                </c:pt>
                <c:pt idx="44">
                  <c:v>5.1999999999999886</c:v>
                </c:pt>
                <c:pt idx="45">
                  <c:v>5.7000000000000455</c:v>
                </c:pt>
                <c:pt idx="46">
                  <c:v>6.3500000000000227</c:v>
                </c:pt>
                <c:pt idx="47">
                  <c:v>6.7000000000000455</c:v>
                </c:pt>
                <c:pt idx="48">
                  <c:v>7.3000000000000114</c:v>
                </c:pt>
                <c:pt idx="49">
                  <c:v>7.75</c:v>
                </c:pt>
                <c:pt idx="50">
                  <c:v>7.9500000000000455</c:v>
                </c:pt>
                <c:pt idx="51">
                  <c:v>8.0000000000000568</c:v>
                </c:pt>
                <c:pt idx="52">
                  <c:v>8.0500000000000114</c:v>
                </c:pt>
                <c:pt idx="53">
                  <c:v>8.5500000000000114</c:v>
                </c:pt>
                <c:pt idx="54">
                  <c:v>8.1000000000000227</c:v>
                </c:pt>
                <c:pt idx="55">
                  <c:v>7.9500000000000455</c:v>
                </c:pt>
                <c:pt idx="56">
                  <c:v>7.75</c:v>
                </c:pt>
                <c:pt idx="57">
                  <c:v>7.6000000000000227</c:v>
                </c:pt>
                <c:pt idx="58">
                  <c:v>7.8000000000000114</c:v>
                </c:pt>
                <c:pt idx="59">
                  <c:v>8.2000000000000455</c:v>
                </c:pt>
                <c:pt idx="60">
                  <c:v>7.5500000000000114</c:v>
                </c:pt>
                <c:pt idx="61">
                  <c:v>7.3999999999999773</c:v>
                </c:pt>
                <c:pt idx="62">
                  <c:v>9.3999999999999773</c:v>
                </c:pt>
                <c:pt idx="63">
                  <c:v>9.75</c:v>
                </c:pt>
                <c:pt idx="64">
                  <c:v>9.9500000000000455</c:v>
                </c:pt>
                <c:pt idx="65">
                  <c:v>10.399999999999977</c:v>
                </c:pt>
                <c:pt idx="66">
                  <c:v>10.800000000000011</c:v>
                </c:pt>
                <c:pt idx="67">
                  <c:v>11.000000000000057</c:v>
                </c:pt>
                <c:pt idx="68">
                  <c:v>11.350000000000023</c:v>
                </c:pt>
                <c:pt idx="69">
                  <c:v>11.25</c:v>
                </c:pt>
                <c:pt idx="70">
                  <c:v>11.500000000000057</c:v>
                </c:pt>
                <c:pt idx="71">
                  <c:v>12.100000000000023</c:v>
                </c:pt>
                <c:pt idx="72">
                  <c:v>11.700000000000045</c:v>
                </c:pt>
                <c:pt idx="73">
                  <c:v>12.000000000000057</c:v>
                </c:pt>
                <c:pt idx="74">
                  <c:v>12.25</c:v>
                </c:pt>
                <c:pt idx="75">
                  <c:v>11.950000000000045</c:v>
                </c:pt>
                <c:pt idx="76">
                  <c:v>11.450000000000045</c:v>
                </c:pt>
                <c:pt idx="77">
                  <c:v>11.050000000000011</c:v>
                </c:pt>
                <c:pt idx="78">
                  <c:v>10.899999999999977</c:v>
                </c:pt>
                <c:pt idx="79">
                  <c:v>10.300000000000011</c:v>
                </c:pt>
                <c:pt idx="80">
                  <c:v>10.25</c:v>
                </c:pt>
                <c:pt idx="81">
                  <c:v>9.9500000000000455</c:v>
                </c:pt>
                <c:pt idx="82">
                  <c:v>10.050000000000011</c:v>
                </c:pt>
                <c:pt idx="83">
                  <c:v>9.8999999999999773</c:v>
                </c:pt>
                <c:pt idx="84">
                  <c:v>9.8999999999999773</c:v>
                </c:pt>
                <c:pt idx="85">
                  <c:v>10.100000000000023</c:v>
                </c:pt>
                <c:pt idx="86">
                  <c:v>10.100000000000023</c:v>
                </c:pt>
                <c:pt idx="87">
                  <c:v>10.600000000000023</c:v>
                </c:pt>
                <c:pt idx="88">
                  <c:v>11.200000000000045</c:v>
                </c:pt>
                <c:pt idx="89">
                  <c:v>11.350000000000023</c:v>
                </c:pt>
                <c:pt idx="90">
                  <c:v>12.100000000000023</c:v>
                </c:pt>
                <c:pt idx="91">
                  <c:v>12.550000000000068</c:v>
                </c:pt>
                <c:pt idx="92">
                  <c:v>12.850000000000023</c:v>
                </c:pt>
                <c:pt idx="93">
                  <c:v>13.449999999999989</c:v>
                </c:pt>
                <c:pt idx="94">
                  <c:v>13.550000000000068</c:v>
                </c:pt>
                <c:pt idx="95">
                  <c:v>13.650000000000034</c:v>
                </c:pt>
                <c:pt idx="96">
                  <c:v>13.449999999999989</c:v>
                </c:pt>
                <c:pt idx="97">
                  <c:v>13.650000000000034</c:v>
                </c:pt>
                <c:pt idx="98">
                  <c:v>13.399999999999977</c:v>
                </c:pt>
                <c:pt idx="99">
                  <c:v>13.550000000000068</c:v>
                </c:pt>
                <c:pt idx="100">
                  <c:v>12.850000000000023</c:v>
                </c:pt>
                <c:pt idx="101">
                  <c:v>12.550000000000068</c:v>
                </c:pt>
                <c:pt idx="102">
                  <c:v>12.100000000000023</c:v>
                </c:pt>
                <c:pt idx="103">
                  <c:v>11.950000000000045</c:v>
                </c:pt>
                <c:pt idx="104">
                  <c:v>11.450000000000045</c:v>
                </c:pt>
                <c:pt idx="105">
                  <c:v>11.150000000000034</c:v>
                </c:pt>
                <c:pt idx="106">
                  <c:v>10.550000000000011</c:v>
                </c:pt>
                <c:pt idx="107">
                  <c:v>10.100000000000023</c:v>
                </c:pt>
                <c:pt idx="108">
                  <c:v>9.7000000000000455</c:v>
                </c:pt>
                <c:pt idx="109">
                  <c:v>9.0000000000000568</c:v>
                </c:pt>
                <c:pt idx="110">
                  <c:v>8.8500000000000227</c:v>
                </c:pt>
                <c:pt idx="111">
                  <c:v>8.2000000000000455</c:v>
                </c:pt>
                <c:pt idx="112">
                  <c:v>7.7000000000000455</c:v>
                </c:pt>
                <c:pt idx="113">
                  <c:v>7.1000000000000227</c:v>
                </c:pt>
                <c:pt idx="114">
                  <c:v>6.3000000000000114</c:v>
                </c:pt>
                <c:pt idx="115">
                  <c:v>6.3500000000000227</c:v>
                </c:pt>
                <c:pt idx="116">
                  <c:v>6.1000000000000227</c:v>
                </c:pt>
                <c:pt idx="117">
                  <c:v>6.1500000000000341</c:v>
                </c:pt>
                <c:pt idx="118">
                  <c:v>5.8000000000000114</c:v>
                </c:pt>
                <c:pt idx="119">
                  <c:v>5.5500000000000114</c:v>
                </c:pt>
                <c:pt idx="120">
                  <c:v>5.3000000000000114</c:v>
                </c:pt>
                <c:pt idx="121">
                  <c:v>5.1500000000000341</c:v>
                </c:pt>
                <c:pt idx="122">
                  <c:v>4.6500000000000341</c:v>
                </c:pt>
                <c:pt idx="123">
                  <c:v>4.0000000000000568</c:v>
                </c:pt>
                <c:pt idx="124">
                  <c:v>3.8000000000000114</c:v>
                </c:pt>
                <c:pt idx="125">
                  <c:v>3.8000000000000114</c:v>
                </c:pt>
                <c:pt idx="126">
                  <c:v>3.9000000000000341</c:v>
                </c:pt>
                <c:pt idx="127">
                  <c:v>4.1999999999999886</c:v>
                </c:pt>
                <c:pt idx="128">
                  <c:v>4.1999999999999886</c:v>
                </c:pt>
                <c:pt idx="129">
                  <c:v>4.4500000000000455</c:v>
                </c:pt>
                <c:pt idx="130">
                  <c:v>5.8000000000000114</c:v>
                </c:pt>
                <c:pt idx="131">
                  <c:v>6.7000000000000455</c:v>
                </c:pt>
                <c:pt idx="132">
                  <c:v>8.3500000000000227</c:v>
                </c:pt>
                <c:pt idx="133">
                  <c:v>10.600000000000023</c:v>
                </c:pt>
                <c:pt idx="134">
                  <c:v>13.350000000000023</c:v>
                </c:pt>
                <c:pt idx="135">
                  <c:v>17.100000000000023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912-8F42-B811-23F94A01D9EA}"/>
            </c:ext>
          </c:extLst>
        </c:ser>
        <c:ser>
          <c:idx val="2"/>
          <c:order val="4"/>
          <c:tx>
            <c:v>-40 to 25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Plots!$C$215:$C$280</c:f>
              <c:numCache>
                <c:formatCode>General</c:formatCode>
                <c:ptCount val="66"/>
                <c:pt idx="0">
                  <c:v>-40</c:v>
                </c:pt>
                <c:pt idx="1">
                  <c:v>-39</c:v>
                </c:pt>
                <c:pt idx="2">
                  <c:v>-38</c:v>
                </c:pt>
                <c:pt idx="3">
                  <c:v>-37</c:v>
                </c:pt>
                <c:pt idx="4">
                  <c:v>-35.9</c:v>
                </c:pt>
                <c:pt idx="5">
                  <c:v>-35</c:v>
                </c:pt>
                <c:pt idx="6">
                  <c:v>-33.9</c:v>
                </c:pt>
                <c:pt idx="7">
                  <c:v>-33</c:v>
                </c:pt>
                <c:pt idx="8">
                  <c:v>-32.1</c:v>
                </c:pt>
                <c:pt idx="9">
                  <c:v>-31</c:v>
                </c:pt>
                <c:pt idx="10">
                  <c:v>-30</c:v>
                </c:pt>
                <c:pt idx="11">
                  <c:v>-29.1</c:v>
                </c:pt>
                <c:pt idx="12">
                  <c:v>-28</c:v>
                </c:pt>
                <c:pt idx="13">
                  <c:v>-27</c:v>
                </c:pt>
                <c:pt idx="14">
                  <c:v>-25.9</c:v>
                </c:pt>
                <c:pt idx="15">
                  <c:v>-25</c:v>
                </c:pt>
                <c:pt idx="16">
                  <c:v>-23.9</c:v>
                </c:pt>
                <c:pt idx="17">
                  <c:v>-23</c:v>
                </c:pt>
                <c:pt idx="18">
                  <c:v>-22</c:v>
                </c:pt>
                <c:pt idx="19">
                  <c:v>-21.1</c:v>
                </c:pt>
                <c:pt idx="20">
                  <c:v>-20</c:v>
                </c:pt>
                <c:pt idx="21">
                  <c:v>-19</c:v>
                </c:pt>
                <c:pt idx="22">
                  <c:v>-17.899999999999999</c:v>
                </c:pt>
                <c:pt idx="23">
                  <c:v>-17</c:v>
                </c:pt>
                <c:pt idx="24">
                  <c:v>-16</c:v>
                </c:pt>
                <c:pt idx="25">
                  <c:v>-15</c:v>
                </c:pt>
                <c:pt idx="26">
                  <c:v>-14</c:v>
                </c:pt>
                <c:pt idx="27">
                  <c:v>-13</c:v>
                </c:pt>
                <c:pt idx="28">
                  <c:v>-12</c:v>
                </c:pt>
                <c:pt idx="29">
                  <c:v>-11</c:v>
                </c:pt>
                <c:pt idx="30">
                  <c:v>-10</c:v>
                </c:pt>
                <c:pt idx="31">
                  <c:v>-8.9</c:v>
                </c:pt>
                <c:pt idx="32">
                  <c:v>-8</c:v>
                </c:pt>
                <c:pt idx="33">
                  <c:v>-7</c:v>
                </c:pt>
                <c:pt idx="34">
                  <c:v>-6.1</c:v>
                </c:pt>
                <c:pt idx="35">
                  <c:v>-5</c:v>
                </c:pt>
                <c:pt idx="36">
                  <c:v>-4</c:v>
                </c:pt>
                <c:pt idx="37">
                  <c:v>-3</c:v>
                </c:pt>
                <c:pt idx="38">
                  <c:v>-2</c:v>
                </c:pt>
                <c:pt idx="39">
                  <c:v>-1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3.1</c:v>
                </c:pt>
                <c:pt idx="44">
                  <c:v>4.0999999999999996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  <c:pt idx="53">
                  <c:v>13</c:v>
                </c:pt>
                <c:pt idx="54">
                  <c:v>14</c:v>
                </c:pt>
                <c:pt idx="55">
                  <c:v>15</c:v>
                </c:pt>
                <c:pt idx="56">
                  <c:v>16</c:v>
                </c:pt>
                <c:pt idx="57">
                  <c:v>17</c:v>
                </c:pt>
                <c:pt idx="58">
                  <c:v>18</c:v>
                </c:pt>
                <c:pt idx="59">
                  <c:v>18.899999999999999</c:v>
                </c:pt>
                <c:pt idx="60">
                  <c:v>20</c:v>
                </c:pt>
                <c:pt idx="61">
                  <c:v>20.9</c:v>
                </c:pt>
                <c:pt idx="62">
                  <c:v>22</c:v>
                </c:pt>
                <c:pt idx="63">
                  <c:v>22.9</c:v>
                </c:pt>
                <c:pt idx="64">
                  <c:v>24</c:v>
                </c:pt>
                <c:pt idx="65">
                  <c:v>24.9</c:v>
                </c:pt>
              </c:numCache>
            </c:numRef>
          </c:xVal>
          <c:yVal>
            <c:numRef>
              <c:f>Plots!$E$215:$E$280</c:f>
              <c:numCache>
                <c:formatCode>0.0</c:formatCode>
                <c:ptCount val="66"/>
                <c:pt idx="0">
                  <c:v>16.300000000000011</c:v>
                </c:pt>
                <c:pt idx="1">
                  <c:v>11.100000000000023</c:v>
                </c:pt>
                <c:pt idx="2">
                  <c:v>6.3999999999999773</c:v>
                </c:pt>
                <c:pt idx="3">
                  <c:v>2.0500000000000114</c:v>
                </c:pt>
                <c:pt idx="4">
                  <c:v>-1.6499999999999773</c:v>
                </c:pt>
                <c:pt idx="5">
                  <c:v>-4.6999999999999886</c:v>
                </c:pt>
                <c:pt idx="6">
                  <c:v>-6.8499999999999659</c:v>
                </c:pt>
                <c:pt idx="7">
                  <c:v>-9.0499999999999545</c:v>
                </c:pt>
                <c:pt idx="8">
                  <c:v>-11</c:v>
                </c:pt>
                <c:pt idx="9">
                  <c:v>-12.149999999999977</c:v>
                </c:pt>
                <c:pt idx="10">
                  <c:v>-13.350000000000023</c:v>
                </c:pt>
                <c:pt idx="11">
                  <c:v>-14.399999999999977</c:v>
                </c:pt>
                <c:pt idx="12">
                  <c:v>-15.149999999999977</c:v>
                </c:pt>
                <c:pt idx="13">
                  <c:v>-15.199999999999932</c:v>
                </c:pt>
                <c:pt idx="14">
                  <c:v>-15.5</c:v>
                </c:pt>
                <c:pt idx="15">
                  <c:v>-15.699999999999932</c:v>
                </c:pt>
                <c:pt idx="16">
                  <c:v>-15.350000000000023</c:v>
                </c:pt>
                <c:pt idx="17">
                  <c:v>-15.249999999999943</c:v>
                </c:pt>
                <c:pt idx="18">
                  <c:v>-15.449999999999989</c:v>
                </c:pt>
                <c:pt idx="19">
                  <c:v>-15.300000000000011</c:v>
                </c:pt>
                <c:pt idx="20">
                  <c:v>-15.5</c:v>
                </c:pt>
                <c:pt idx="21">
                  <c:v>-15.599999999999966</c:v>
                </c:pt>
                <c:pt idx="22">
                  <c:v>-15.399999999999977</c:v>
                </c:pt>
                <c:pt idx="23">
                  <c:v>-14.949999999999989</c:v>
                </c:pt>
                <c:pt idx="24">
                  <c:v>-14.899999999999977</c:v>
                </c:pt>
                <c:pt idx="25">
                  <c:v>-14.5</c:v>
                </c:pt>
                <c:pt idx="26">
                  <c:v>-14.249999999999943</c:v>
                </c:pt>
                <c:pt idx="27">
                  <c:v>-14</c:v>
                </c:pt>
                <c:pt idx="28">
                  <c:v>-13.649999999999977</c:v>
                </c:pt>
                <c:pt idx="29">
                  <c:v>-13.350000000000023</c:v>
                </c:pt>
                <c:pt idx="30">
                  <c:v>-13.249999999999943</c:v>
                </c:pt>
                <c:pt idx="31">
                  <c:v>-13.149999999999977</c:v>
                </c:pt>
                <c:pt idx="32">
                  <c:v>-12.800000000000011</c:v>
                </c:pt>
                <c:pt idx="33">
                  <c:v>-13</c:v>
                </c:pt>
                <c:pt idx="34">
                  <c:v>-12.899999999999977</c:v>
                </c:pt>
                <c:pt idx="35">
                  <c:v>-12.699999999999932</c:v>
                </c:pt>
                <c:pt idx="36">
                  <c:v>-12.75</c:v>
                </c:pt>
                <c:pt idx="37">
                  <c:v>-12.649999999999977</c:v>
                </c:pt>
                <c:pt idx="38">
                  <c:v>-12.300000000000011</c:v>
                </c:pt>
                <c:pt idx="39">
                  <c:v>-12.300000000000011</c:v>
                </c:pt>
                <c:pt idx="40">
                  <c:v>-12.349999999999966</c:v>
                </c:pt>
                <c:pt idx="41">
                  <c:v>-12.75</c:v>
                </c:pt>
                <c:pt idx="42">
                  <c:v>-12.899999999999977</c:v>
                </c:pt>
                <c:pt idx="43">
                  <c:v>-13.149999999999977</c:v>
                </c:pt>
                <c:pt idx="44">
                  <c:v>-13.199999999999932</c:v>
                </c:pt>
                <c:pt idx="45">
                  <c:v>-13.399999999999977</c:v>
                </c:pt>
                <c:pt idx="46">
                  <c:v>-13.699999999999932</c:v>
                </c:pt>
                <c:pt idx="47">
                  <c:v>-13.899999999999977</c:v>
                </c:pt>
                <c:pt idx="48">
                  <c:v>-14</c:v>
                </c:pt>
                <c:pt idx="49">
                  <c:v>-14.300000000000011</c:v>
                </c:pt>
                <c:pt idx="50">
                  <c:v>-14.099999999999966</c:v>
                </c:pt>
                <c:pt idx="51">
                  <c:v>-13.749999999999943</c:v>
                </c:pt>
                <c:pt idx="52">
                  <c:v>-13.249999999999943</c:v>
                </c:pt>
                <c:pt idx="53">
                  <c:v>-12.949999999999989</c:v>
                </c:pt>
                <c:pt idx="54">
                  <c:v>-12.300000000000011</c:v>
                </c:pt>
                <c:pt idx="55">
                  <c:v>-11.599999999999966</c:v>
                </c:pt>
                <c:pt idx="56">
                  <c:v>-10.849999999999966</c:v>
                </c:pt>
                <c:pt idx="57">
                  <c:v>-10.300000000000011</c:v>
                </c:pt>
                <c:pt idx="58">
                  <c:v>-9.3499999999999659</c:v>
                </c:pt>
                <c:pt idx="59">
                  <c:v>-8.6999999999999318</c:v>
                </c:pt>
                <c:pt idx="60">
                  <c:v>-8.3499999999999659</c:v>
                </c:pt>
                <c:pt idx="61">
                  <c:v>-7.5999999999999659</c:v>
                </c:pt>
                <c:pt idx="62">
                  <c:v>-7.3000000000000114</c:v>
                </c:pt>
                <c:pt idx="63">
                  <c:v>-7.0999999999999659</c:v>
                </c:pt>
                <c:pt idx="64">
                  <c:v>-6.8999999999999773</c:v>
                </c:pt>
                <c:pt idx="65">
                  <c:v>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912-8F42-B811-23F94A01D9EA}"/>
            </c:ext>
          </c:extLst>
        </c:ser>
        <c:ser>
          <c:idx val="3"/>
          <c:order val="5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Plots!$C$8:$C$279</c:f>
              <c:numCache>
                <c:formatCode>General</c:formatCode>
                <c:ptCount val="272"/>
                <c:pt idx="0">
                  <c:v>24.9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37.9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42.9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  <c:pt idx="61">
                  <c:v>86</c:v>
                </c:pt>
                <c:pt idx="62">
                  <c:v>87</c:v>
                </c:pt>
                <c:pt idx="63">
                  <c:v>88</c:v>
                </c:pt>
                <c:pt idx="64">
                  <c:v>89</c:v>
                </c:pt>
                <c:pt idx="65">
                  <c:v>90</c:v>
                </c:pt>
                <c:pt idx="66">
                  <c:v>91</c:v>
                </c:pt>
                <c:pt idx="67">
                  <c:v>92</c:v>
                </c:pt>
                <c:pt idx="68">
                  <c:v>93</c:v>
                </c:pt>
                <c:pt idx="69">
                  <c:v>94</c:v>
                </c:pt>
                <c:pt idx="70">
                  <c:v>95</c:v>
                </c:pt>
                <c:pt idx="71">
                  <c:v>95</c:v>
                </c:pt>
                <c:pt idx="72">
                  <c:v>94</c:v>
                </c:pt>
                <c:pt idx="73">
                  <c:v>93</c:v>
                </c:pt>
                <c:pt idx="74">
                  <c:v>92</c:v>
                </c:pt>
                <c:pt idx="75">
                  <c:v>91</c:v>
                </c:pt>
                <c:pt idx="76">
                  <c:v>90</c:v>
                </c:pt>
                <c:pt idx="77">
                  <c:v>89</c:v>
                </c:pt>
                <c:pt idx="78">
                  <c:v>88</c:v>
                </c:pt>
                <c:pt idx="79">
                  <c:v>87</c:v>
                </c:pt>
                <c:pt idx="80">
                  <c:v>86</c:v>
                </c:pt>
                <c:pt idx="81">
                  <c:v>85</c:v>
                </c:pt>
                <c:pt idx="82">
                  <c:v>84</c:v>
                </c:pt>
                <c:pt idx="83">
                  <c:v>83</c:v>
                </c:pt>
                <c:pt idx="84">
                  <c:v>82</c:v>
                </c:pt>
                <c:pt idx="85">
                  <c:v>81</c:v>
                </c:pt>
                <c:pt idx="86">
                  <c:v>80</c:v>
                </c:pt>
                <c:pt idx="87">
                  <c:v>79</c:v>
                </c:pt>
                <c:pt idx="88">
                  <c:v>78</c:v>
                </c:pt>
                <c:pt idx="89">
                  <c:v>77</c:v>
                </c:pt>
                <c:pt idx="90">
                  <c:v>76</c:v>
                </c:pt>
                <c:pt idx="91">
                  <c:v>75</c:v>
                </c:pt>
                <c:pt idx="92">
                  <c:v>74</c:v>
                </c:pt>
                <c:pt idx="93">
                  <c:v>73</c:v>
                </c:pt>
                <c:pt idx="94">
                  <c:v>72</c:v>
                </c:pt>
                <c:pt idx="95">
                  <c:v>71</c:v>
                </c:pt>
                <c:pt idx="96">
                  <c:v>70</c:v>
                </c:pt>
                <c:pt idx="97">
                  <c:v>69</c:v>
                </c:pt>
                <c:pt idx="98">
                  <c:v>68</c:v>
                </c:pt>
                <c:pt idx="99">
                  <c:v>67</c:v>
                </c:pt>
                <c:pt idx="100">
                  <c:v>66</c:v>
                </c:pt>
                <c:pt idx="101">
                  <c:v>65</c:v>
                </c:pt>
                <c:pt idx="102">
                  <c:v>64</c:v>
                </c:pt>
                <c:pt idx="103">
                  <c:v>63</c:v>
                </c:pt>
                <c:pt idx="104">
                  <c:v>62</c:v>
                </c:pt>
                <c:pt idx="105">
                  <c:v>61</c:v>
                </c:pt>
                <c:pt idx="106">
                  <c:v>60</c:v>
                </c:pt>
                <c:pt idx="107">
                  <c:v>59</c:v>
                </c:pt>
                <c:pt idx="108">
                  <c:v>58</c:v>
                </c:pt>
                <c:pt idx="109">
                  <c:v>57</c:v>
                </c:pt>
                <c:pt idx="110">
                  <c:v>56</c:v>
                </c:pt>
                <c:pt idx="111">
                  <c:v>55</c:v>
                </c:pt>
                <c:pt idx="112">
                  <c:v>54</c:v>
                </c:pt>
                <c:pt idx="113">
                  <c:v>53</c:v>
                </c:pt>
                <c:pt idx="114">
                  <c:v>52</c:v>
                </c:pt>
                <c:pt idx="115">
                  <c:v>51</c:v>
                </c:pt>
                <c:pt idx="116">
                  <c:v>50</c:v>
                </c:pt>
                <c:pt idx="117">
                  <c:v>49</c:v>
                </c:pt>
                <c:pt idx="118">
                  <c:v>48</c:v>
                </c:pt>
                <c:pt idx="119">
                  <c:v>47</c:v>
                </c:pt>
                <c:pt idx="120">
                  <c:v>46</c:v>
                </c:pt>
                <c:pt idx="121">
                  <c:v>44.9</c:v>
                </c:pt>
                <c:pt idx="122">
                  <c:v>44</c:v>
                </c:pt>
                <c:pt idx="123">
                  <c:v>43</c:v>
                </c:pt>
                <c:pt idx="124">
                  <c:v>42</c:v>
                </c:pt>
                <c:pt idx="125">
                  <c:v>41</c:v>
                </c:pt>
                <c:pt idx="126">
                  <c:v>40.1</c:v>
                </c:pt>
                <c:pt idx="127">
                  <c:v>39</c:v>
                </c:pt>
                <c:pt idx="128">
                  <c:v>38</c:v>
                </c:pt>
                <c:pt idx="129">
                  <c:v>37</c:v>
                </c:pt>
                <c:pt idx="130">
                  <c:v>36</c:v>
                </c:pt>
                <c:pt idx="131">
                  <c:v>35</c:v>
                </c:pt>
                <c:pt idx="132">
                  <c:v>34</c:v>
                </c:pt>
                <c:pt idx="133">
                  <c:v>33</c:v>
                </c:pt>
                <c:pt idx="134">
                  <c:v>32</c:v>
                </c:pt>
                <c:pt idx="135">
                  <c:v>31</c:v>
                </c:pt>
                <c:pt idx="136">
                  <c:v>30</c:v>
                </c:pt>
                <c:pt idx="137">
                  <c:v>29</c:v>
                </c:pt>
                <c:pt idx="138">
                  <c:v>28</c:v>
                </c:pt>
                <c:pt idx="139">
                  <c:v>27</c:v>
                </c:pt>
                <c:pt idx="140">
                  <c:v>26.1</c:v>
                </c:pt>
                <c:pt idx="141">
                  <c:v>25</c:v>
                </c:pt>
                <c:pt idx="142">
                  <c:v>23.9</c:v>
                </c:pt>
                <c:pt idx="143">
                  <c:v>23.1</c:v>
                </c:pt>
                <c:pt idx="144">
                  <c:v>22</c:v>
                </c:pt>
                <c:pt idx="145">
                  <c:v>20.9</c:v>
                </c:pt>
                <c:pt idx="146">
                  <c:v>19.899999999999999</c:v>
                </c:pt>
                <c:pt idx="147">
                  <c:v>19</c:v>
                </c:pt>
                <c:pt idx="148">
                  <c:v>18</c:v>
                </c:pt>
                <c:pt idx="149">
                  <c:v>17</c:v>
                </c:pt>
                <c:pt idx="150">
                  <c:v>16.100000000000001</c:v>
                </c:pt>
                <c:pt idx="151">
                  <c:v>15.1</c:v>
                </c:pt>
                <c:pt idx="152">
                  <c:v>14</c:v>
                </c:pt>
                <c:pt idx="153">
                  <c:v>13</c:v>
                </c:pt>
                <c:pt idx="154">
                  <c:v>12</c:v>
                </c:pt>
                <c:pt idx="155">
                  <c:v>11</c:v>
                </c:pt>
                <c:pt idx="156">
                  <c:v>10</c:v>
                </c:pt>
                <c:pt idx="157">
                  <c:v>9</c:v>
                </c:pt>
                <c:pt idx="158">
                  <c:v>8</c:v>
                </c:pt>
                <c:pt idx="159">
                  <c:v>7</c:v>
                </c:pt>
                <c:pt idx="160">
                  <c:v>6</c:v>
                </c:pt>
                <c:pt idx="161">
                  <c:v>5</c:v>
                </c:pt>
                <c:pt idx="162">
                  <c:v>3.9</c:v>
                </c:pt>
                <c:pt idx="163">
                  <c:v>3.1</c:v>
                </c:pt>
                <c:pt idx="164">
                  <c:v>2</c:v>
                </c:pt>
                <c:pt idx="165">
                  <c:v>1</c:v>
                </c:pt>
                <c:pt idx="166">
                  <c:v>0</c:v>
                </c:pt>
                <c:pt idx="167">
                  <c:v>-0.9</c:v>
                </c:pt>
                <c:pt idx="168">
                  <c:v>-2</c:v>
                </c:pt>
                <c:pt idx="169">
                  <c:v>-3</c:v>
                </c:pt>
                <c:pt idx="170">
                  <c:v>-4.0999999999999996</c:v>
                </c:pt>
                <c:pt idx="171">
                  <c:v>-5.0999999999999996</c:v>
                </c:pt>
                <c:pt idx="172">
                  <c:v>-5.9</c:v>
                </c:pt>
                <c:pt idx="173">
                  <c:v>-6.9</c:v>
                </c:pt>
                <c:pt idx="174">
                  <c:v>-8</c:v>
                </c:pt>
                <c:pt idx="175">
                  <c:v>-9.1</c:v>
                </c:pt>
                <c:pt idx="176">
                  <c:v>-10</c:v>
                </c:pt>
                <c:pt idx="177">
                  <c:v>-11</c:v>
                </c:pt>
                <c:pt idx="178">
                  <c:v>-11.9</c:v>
                </c:pt>
                <c:pt idx="179">
                  <c:v>-13</c:v>
                </c:pt>
                <c:pt idx="180">
                  <c:v>-14</c:v>
                </c:pt>
                <c:pt idx="181">
                  <c:v>-15</c:v>
                </c:pt>
                <c:pt idx="182">
                  <c:v>-15.9</c:v>
                </c:pt>
                <c:pt idx="183">
                  <c:v>-17</c:v>
                </c:pt>
                <c:pt idx="184">
                  <c:v>-17.899999999999999</c:v>
                </c:pt>
                <c:pt idx="185">
                  <c:v>-19</c:v>
                </c:pt>
                <c:pt idx="186">
                  <c:v>-20</c:v>
                </c:pt>
                <c:pt idx="187">
                  <c:v>-21</c:v>
                </c:pt>
                <c:pt idx="188">
                  <c:v>-22</c:v>
                </c:pt>
                <c:pt idx="189">
                  <c:v>-23</c:v>
                </c:pt>
                <c:pt idx="190">
                  <c:v>-24</c:v>
                </c:pt>
                <c:pt idx="191">
                  <c:v>-25</c:v>
                </c:pt>
                <c:pt idx="192">
                  <c:v>-25.9</c:v>
                </c:pt>
                <c:pt idx="193">
                  <c:v>-27</c:v>
                </c:pt>
                <c:pt idx="194">
                  <c:v>-28</c:v>
                </c:pt>
                <c:pt idx="195">
                  <c:v>-29</c:v>
                </c:pt>
                <c:pt idx="196">
                  <c:v>-30</c:v>
                </c:pt>
                <c:pt idx="197">
                  <c:v>-30.9</c:v>
                </c:pt>
                <c:pt idx="198">
                  <c:v>-31.8</c:v>
                </c:pt>
                <c:pt idx="199">
                  <c:v>-33.1</c:v>
                </c:pt>
                <c:pt idx="200">
                  <c:v>-34.1</c:v>
                </c:pt>
                <c:pt idx="201">
                  <c:v>-35</c:v>
                </c:pt>
                <c:pt idx="202">
                  <c:v>-36</c:v>
                </c:pt>
                <c:pt idx="203">
                  <c:v>-37</c:v>
                </c:pt>
                <c:pt idx="204">
                  <c:v>-38</c:v>
                </c:pt>
                <c:pt idx="205">
                  <c:v>-39</c:v>
                </c:pt>
                <c:pt idx="206">
                  <c:v>-40</c:v>
                </c:pt>
                <c:pt idx="207">
                  <c:v>-40</c:v>
                </c:pt>
                <c:pt idx="208">
                  <c:v>-39</c:v>
                </c:pt>
                <c:pt idx="209">
                  <c:v>-38</c:v>
                </c:pt>
                <c:pt idx="210">
                  <c:v>-37</c:v>
                </c:pt>
                <c:pt idx="211">
                  <c:v>-35.9</c:v>
                </c:pt>
                <c:pt idx="212">
                  <c:v>-35</c:v>
                </c:pt>
                <c:pt idx="213">
                  <c:v>-33.9</c:v>
                </c:pt>
                <c:pt idx="214">
                  <c:v>-33</c:v>
                </c:pt>
                <c:pt idx="215">
                  <c:v>-32.1</c:v>
                </c:pt>
                <c:pt idx="216">
                  <c:v>-31</c:v>
                </c:pt>
                <c:pt idx="217">
                  <c:v>-30</c:v>
                </c:pt>
                <c:pt idx="218">
                  <c:v>-29.1</c:v>
                </c:pt>
                <c:pt idx="219">
                  <c:v>-28</c:v>
                </c:pt>
                <c:pt idx="220">
                  <c:v>-27</c:v>
                </c:pt>
                <c:pt idx="221">
                  <c:v>-25.9</c:v>
                </c:pt>
                <c:pt idx="222">
                  <c:v>-25</c:v>
                </c:pt>
                <c:pt idx="223">
                  <c:v>-23.9</c:v>
                </c:pt>
                <c:pt idx="224">
                  <c:v>-23</c:v>
                </c:pt>
                <c:pt idx="225">
                  <c:v>-22</c:v>
                </c:pt>
                <c:pt idx="226">
                  <c:v>-21.1</c:v>
                </c:pt>
                <c:pt idx="227">
                  <c:v>-20</c:v>
                </c:pt>
                <c:pt idx="228">
                  <c:v>-19</c:v>
                </c:pt>
                <c:pt idx="229">
                  <c:v>-17.899999999999999</c:v>
                </c:pt>
                <c:pt idx="230">
                  <c:v>-17</c:v>
                </c:pt>
                <c:pt idx="231">
                  <c:v>-16</c:v>
                </c:pt>
                <c:pt idx="232">
                  <c:v>-15</c:v>
                </c:pt>
                <c:pt idx="233">
                  <c:v>-14</c:v>
                </c:pt>
                <c:pt idx="234">
                  <c:v>-13</c:v>
                </c:pt>
                <c:pt idx="235">
                  <c:v>-12</c:v>
                </c:pt>
                <c:pt idx="236">
                  <c:v>-11</c:v>
                </c:pt>
                <c:pt idx="237">
                  <c:v>-10</c:v>
                </c:pt>
                <c:pt idx="238">
                  <c:v>-8.9</c:v>
                </c:pt>
                <c:pt idx="239">
                  <c:v>-8</c:v>
                </c:pt>
                <c:pt idx="240">
                  <c:v>-7</c:v>
                </c:pt>
                <c:pt idx="241">
                  <c:v>-6.1</c:v>
                </c:pt>
                <c:pt idx="242">
                  <c:v>-5</c:v>
                </c:pt>
                <c:pt idx="243">
                  <c:v>-4</c:v>
                </c:pt>
                <c:pt idx="244">
                  <c:v>-3</c:v>
                </c:pt>
                <c:pt idx="245">
                  <c:v>-2</c:v>
                </c:pt>
                <c:pt idx="246">
                  <c:v>-1</c:v>
                </c:pt>
                <c:pt idx="247">
                  <c:v>0</c:v>
                </c:pt>
                <c:pt idx="248">
                  <c:v>1</c:v>
                </c:pt>
                <c:pt idx="249">
                  <c:v>2</c:v>
                </c:pt>
                <c:pt idx="250">
                  <c:v>3.1</c:v>
                </c:pt>
                <c:pt idx="251">
                  <c:v>4.0999999999999996</c:v>
                </c:pt>
                <c:pt idx="252">
                  <c:v>5</c:v>
                </c:pt>
                <c:pt idx="253">
                  <c:v>6</c:v>
                </c:pt>
                <c:pt idx="254">
                  <c:v>7</c:v>
                </c:pt>
                <c:pt idx="255">
                  <c:v>8</c:v>
                </c:pt>
                <c:pt idx="256">
                  <c:v>9</c:v>
                </c:pt>
                <c:pt idx="257">
                  <c:v>10</c:v>
                </c:pt>
                <c:pt idx="258">
                  <c:v>11</c:v>
                </c:pt>
                <c:pt idx="259">
                  <c:v>12</c:v>
                </c:pt>
                <c:pt idx="260">
                  <c:v>13</c:v>
                </c:pt>
                <c:pt idx="261">
                  <c:v>14</c:v>
                </c:pt>
                <c:pt idx="262">
                  <c:v>15</c:v>
                </c:pt>
                <c:pt idx="263">
                  <c:v>16</c:v>
                </c:pt>
                <c:pt idx="264">
                  <c:v>17</c:v>
                </c:pt>
                <c:pt idx="265">
                  <c:v>18</c:v>
                </c:pt>
                <c:pt idx="266">
                  <c:v>18.899999999999999</c:v>
                </c:pt>
                <c:pt idx="267">
                  <c:v>20</c:v>
                </c:pt>
                <c:pt idx="268">
                  <c:v>20.9</c:v>
                </c:pt>
                <c:pt idx="269">
                  <c:v>22</c:v>
                </c:pt>
                <c:pt idx="270">
                  <c:v>22.9</c:v>
                </c:pt>
                <c:pt idx="271">
                  <c:v>24</c:v>
                </c:pt>
              </c:numCache>
            </c:numRef>
          </c:xVal>
          <c:yVal>
            <c:numRef>
              <c:f>Plots!$F$8:$F$279</c:f>
              <c:numCache>
                <c:formatCode>0.0</c:formatCode>
                <c:ptCount val="272"/>
                <c:pt idx="0">
                  <c:v>-0.84999999999996589</c:v>
                </c:pt>
                <c:pt idx="1">
                  <c:v>-4.9999999999954525E-2</c:v>
                </c:pt>
                <c:pt idx="2">
                  <c:v>-0.35000000000002274</c:v>
                </c:pt>
                <c:pt idx="3">
                  <c:v>-0.30000000000001137</c:v>
                </c:pt>
                <c:pt idx="4">
                  <c:v>-0.34999999999996589</c:v>
                </c:pt>
                <c:pt idx="5">
                  <c:v>-0.35000000000002274</c:v>
                </c:pt>
                <c:pt idx="6">
                  <c:v>-0.75000000000005684</c:v>
                </c:pt>
                <c:pt idx="7">
                  <c:v>-0.19999999999998863</c:v>
                </c:pt>
                <c:pt idx="8">
                  <c:v>-0.34999999999996589</c:v>
                </c:pt>
                <c:pt idx="9">
                  <c:v>-0.25</c:v>
                </c:pt>
                <c:pt idx="10">
                  <c:v>-0.40000000000003411</c:v>
                </c:pt>
                <c:pt idx="11">
                  <c:v>-0.14999999999997726</c:v>
                </c:pt>
                <c:pt idx="12">
                  <c:v>0</c:v>
                </c:pt>
                <c:pt idx="13">
                  <c:v>-0.39999999999997726</c:v>
                </c:pt>
                <c:pt idx="14">
                  <c:v>-0.35000000000002274</c:v>
                </c:pt>
                <c:pt idx="15">
                  <c:v>-0.10000000000002274</c:v>
                </c:pt>
                <c:pt idx="16">
                  <c:v>-0.30000000000001137</c:v>
                </c:pt>
                <c:pt idx="17">
                  <c:v>-0.39999999999992042</c:v>
                </c:pt>
                <c:pt idx="18">
                  <c:v>-0.55000000000001137</c:v>
                </c:pt>
                <c:pt idx="19">
                  <c:v>-0.20000000000004547</c:v>
                </c:pt>
                <c:pt idx="20">
                  <c:v>-0.24999999999994316</c:v>
                </c:pt>
                <c:pt idx="21">
                  <c:v>-0.85000000000002274</c:v>
                </c:pt>
                <c:pt idx="22">
                  <c:v>-0.55000000000001137</c:v>
                </c:pt>
                <c:pt idx="23">
                  <c:v>-0.59999999999996589</c:v>
                </c:pt>
                <c:pt idx="24">
                  <c:v>-0.5</c:v>
                </c:pt>
                <c:pt idx="25">
                  <c:v>-0.35000000000002274</c:v>
                </c:pt>
                <c:pt idx="26">
                  <c:v>-0.30000000000006821</c:v>
                </c:pt>
                <c:pt idx="27">
                  <c:v>-4.9999999999954525E-2</c:v>
                </c:pt>
                <c:pt idx="28">
                  <c:v>-0.10000000000002274</c:v>
                </c:pt>
                <c:pt idx="29">
                  <c:v>0.55000000000001137</c:v>
                </c:pt>
                <c:pt idx="30">
                  <c:v>0.35000000000002274</c:v>
                </c:pt>
                <c:pt idx="31">
                  <c:v>0.35000000000002274</c:v>
                </c:pt>
                <c:pt idx="32">
                  <c:v>0.79999999999995453</c:v>
                </c:pt>
                <c:pt idx="33">
                  <c:v>0.70000000000004547</c:v>
                </c:pt>
                <c:pt idx="34">
                  <c:v>0.84999999999996589</c:v>
                </c:pt>
                <c:pt idx="35">
                  <c:v>0.35000000000002274</c:v>
                </c:pt>
                <c:pt idx="36">
                  <c:v>0.89999999999997726</c:v>
                </c:pt>
                <c:pt idx="37">
                  <c:v>0.64999999999997726</c:v>
                </c:pt>
                <c:pt idx="38">
                  <c:v>0.25</c:v>
                </c:pt>
                <c:pt idx="39">
                  <c:v>0.35000000000002274</c:v>
                </c:pt>
                <c:pt idx="40">
                  <c:v>0.20000000000004547</c:v>
                </c:pt>
                <c:pt idx="41">
                  <c:v>-0.30000000000006821</c:v>
                </c:pt>
                <c:pt idx="42">
                  <c:v>-0.30000000000001137</c:v>
                </c:pt>
                <c:pt idx="43">
                  <c:v>-0.5</c:v>
                </c:pt>
                <c:pt idx="44">
                  <c:v>-0.44999999999998863</c:v>
                </c:pt>
                <c:pt idx="45">
                  <c:v>-0.59999999999996589</c:v>
                </c:pt>
                <c:pt idx="46">
                  <c:v>-1.0000000000000568</c:v>
                </c:pt>
                <c:pt idx="47">
                  <c:v>-0.39999999999992042</c:v>
                </c:pt>
                <c:pt idx="48">
                  <c:v>-0.80000000000001137</c:v>
                </c:pt>
                <c:pt idx="49">
                  <c:v>-0.75000000000005684</c:v>
                </c:pt>
                <c:pt idx="50">
                  <c:v>-0.59999999999996589</c:v>
                </c:pt>
                <c:pt idx="51">
                  <c:v>-0.10000000000002274</c:v>
                </c:pt>
                <c:pt idx="52">
                  <c:v>-0.54999999999995453</c:v>
                </c:pt>
                <c:pt idx="53">
                  <c:v>-5.0000000000011369E-2</c:v>
                </c:pt>
                <c:pt idx="54">
                  <c:v>0.40000000000003411</c:v>
                </c:pt>
                <c:pt idx="55">
                  <c:v>0.19999999999993179</c:v>
                </c:pt>
                <c:pt idx="56">
                  <c:v>0.30000000000006821</c:v>
                </c:pt>
                <c:pt idx="57">
                  <c:v>0.74999999999994316</c:v>
                </c:pt>
                <c:pt idx="58">
                  <c:v>0.80000000000001137</c:v>
                </c:pt>
                <c:pt idx="59">
                  <c:v>1.1499999999999773</c:v>
                </c:pt>
                <c:pt idx="60">
                  <c:v>0.75</c:v>
                </c:pt>
                <c:pt idx="61">
                  <c:v>1.3000000000000114</c:v>
                </c:pt>
                <c:pt idx="62">
                  <c:v>1.1000000000000227</c:v>
                </c:pt>
                <c:pt idx="63">
                  <c:v>1.3499999999999659</c:v>
                </c:pt>
                <c:pt idx="64">
                  <c:v>1.1000000000000227</c:v>
                </c:pt>
                <c:pt idx="65">
                  <c:v>1.0500000000000114</c:v>
                </c:pt>
                <c:pt idx="66">
                  <c:v>0.75</c:v>
                </c:pt>
                <c:pt idx="67">
                  <c:v>0</c:v>
                </c:pt>
                <c:pt idx="68">
                  <c:v>-0.65000000000003411</c:v>
                </c:pt>
                <c:pt idx="69">
                  <c:v>-0.64999999999997726</c:v>
                </c:pt>
                <c:pt idx="70">
                  <c:v>-0.69999999999993179</c:v>
                </c:pt>
                <c:pt idx="71">
                  <c:v>-0.69999999999993179</c:v>
                </c:pt>
                <c:pt idx="72">
                  <c:v>-1.75</c:v>
                </c:pt>
                <c:pt idx="73">
                  <c:v>-1.9000000000000341</c:v>
                </c:pt>
                <c:pt idx="74">
                  <c:v>-1.3500000000000227</c:v>
                </c:pt>
                <c:pt idx="75">
                  <c:v>-1</c:v>
                </c:pt>
                <c:pt idx="76">
                  <c:v>-0.74999999999994316</c:v>
                </c:pt>
                <c:pt idx="77">
                  <c:v>-0.90000000000003411</c:v>
                </c:pt>
                <c:pt idx="78">
                  <c:v>-4.9999999999954525E-2</c:v>
                </c:pt>
                <c:pt idx="79">
                  <c:v>-0.30000000000006821</c:v>
                </c:pt>
                <c:pt idx="80">
                  <c:v>-0.19999999999993179</c:v>
                </c:pt>
                <c:pt idx="81">
                  <c:v>0.14999999999997726</c:v>
                </c:pt>
                <c:pt idx="82">
                  <c:v>-0.25</c:v>
                </c:pt>
                <c:pt idx="83">
                  <c:v>0.25</c:v>
                </c:pt>
                <c:pt idx="84">
                  <c:v>-0.40000000000003411</c:v>
                </c:pt>
                <c:pt idx="85">
                  <c:v>-0.55000000000001137</c:v>
                </c:pt>
                <c:pt idx="86">
                  <c:v>-4.9999999999954525E-2</c:v>
                </c:pt>
                <c:pt idx="87">
                  <c:v>-0.35000000000002274</c:v>
                </c:pt>
                <c:pt idx="88">
                  <c:v>-0.94999999999998863</c:v>
                </c:pt>
                <c:pt idx="89">
                  <c:v>-0.84999999999996589</c:v>
                </c:pt>
                <c:pt idx="90">
                  <c:v>-0.80000000000006821</c:v>
                </c:pt>
                <c:pt idx="91">
                  <c:v>-0.79999999999995453</c:v>
                </c:pt>
                <c:pt idx="92">
                  <c:v>-0.75</c:v>
                </c:pt>
                <c:pt idx="93">
                  <c:v>-0.80000000000001137</c:v>
                </c:pt>
                <c:pt idx="94">
                  <c:v>-0.5</c:v>
                </c:pt>
                <c:pt idx="95">
                  <c:v>-0.75</c:v>
                </c:pt>
                <c:pt idx="96">
                  <c:v>-0.60000000000002274</c:v>
                </c:pt>
                <c:pt idx="97">
                  <c:v>-0.25</c:v>
                </c:pt>
                <c:pt idx="98">
                  <c:v>-0.34999999999996589</c:v>
                </c:pt>
                <c:pt idx="99">
                  <c:v>0.14999999999997726</c:v>
                </c:pt>
                <c:pt idx="100">
                  <c:v>0</c:v>
                </c:pt>
                <c:pt idx="101">
                  <c:v>0.10000000000002274</c:v>
                </c:pt>
                <c:pt idx="102">
                  <c:v>0.59999999999996589</c:v>
                </c:pt>
                <c:pt idx="103">
                  <c:v>0.35000000000002274</c:v>
                </c:pt>
                <c:pt idx="104">
                  <c:v>0.55000000000001137</c:v>
                </c:pt>
                <c:pt idx="105">
                  <c:v>0.80000000000001137</c:v>
                </c:pt>
                <c:pt idx="106">
                  <c:v>0.79999999999995453</c:v>
                </c:pt>
                <c:pt idx="107">
                  <c:v>0.70000000000004547</c:v>
                </c:pt>
                <c:pt idx="108">
                  <c:v>0.44999999999998863</c:v>
                </c:pt>
                <c:pt idx="109">
                  <c:v>0.55000000000001137</c:v>
                </c:pt>
                <c:pt idx="110">
                  <c:v>0.39999999999997726</c:v>
                </c:pt>
                <c:pt idx="111">
                  <c:v>5.0000000000011369E-2</c:v>
                </c:pt>
                <c:pt idx="112">
                  <c:v>5.0000000000011369E-2</c:v>
                </c:pt>
                <c:pt idx="113">
                  <c:v>-0.35000000000002274</c:v>
                </c:pt>
                <c:pt idx="114">
                  <c:v>-9.9999999999965894E-2</c:v>
                </c:pt>
                <c:pt idx="115">
                  <c:v>-0.50000000000005684</c:v>
                </c:pt>
                <c:pt idx="116">
                  <c:v>-0.64999999999997726</c:v>
                </c:pt>
                <c:pt idx="117">
                  <c:v>-0.35000000000002274</c:v>
                </c:pt>
                <c:pt idx="118">
                  <c:v>-0.59999999999996589</c:v>
                </c:pt>
                <c:pt idx="119">
                  <c:v>-0.44999999999998863</c:v>
                </c:pt>
                <c:pt idx="120">
                  <c:v>-0.20000000000004547</c:v>
                </c:pt>
                <c:pt idx="121">
                  <c:v>-5.0000000000011369E-2</c:v>
                </c:pt>
                <c:pt idx="122">
                  <c:v>-4.9999999999954525E-2</c:v>
                </c:pt>
                <c:pt idx="123">
                  <c:v>-0.5</c:v>
                </c:pt>
                <c:pt idx="124">
                  <c:v>0.44999999999998863</c:v>
                </c:pt>
                <c:pt idx="125">
                  <c:v>0.14999999999997726</c:v>
                </c:pt>
                <c:pt idx="126">
                  <c:v>0.20000000000004547</c:v>
                </c:pt>
                <c:pt idx="127">
                  <c:v>0.14999999999997726</c:v>
                </c:pt>
                <c:pt idx="128">
                  <c:v>-0.19999999999998863</c:v>
                </c:pt>
                <c:pt idx="129">
                  <c:v>-0.40000000000003411</c:v>
                </c:pt>
                <c:pt idx="130">
                  <c:v>0.65000000000003411</c:v>
                </c:pt>
                <c:pt idx="131">
                  <c:v>0.15000000000003411</c:v>
                </c:pt>
                <c:pt idx="132">
                  <c:v>-2</c:v>
                </c:pt>
                <c:pt idx="133">
                  <c:v>-0.35000000000002274</c:v>
                </c:pt>
                <c:pt idx="134">
                  <c:v>-0.20000000000004547</c:v>
                </c:pt>
                <c:pt idx="135">
                  <c:v>-0.44999999999993179</c:v>
                </c:pt>
                <c:pt idx="136">
                  <c:v>-0.40000000000003411</c:v>
                </c:pt>
                <c:pt idx="137">
                  <c:v>-0.20000000000004547</c:v>
                </c:pt>
                <c:pt idx="138">
                  <c:v>-0.34999999999996589</c:v>
                </c:pt>
                <c:pt idx="139">
                  <c:v>0.10000000000002274</c:v>
                </c:pt>
                <c:pt idx="140">
                  <c:v>-0.25000000000005684</c:v>
                </c:pt>
                <c:pt idx="141">
                  <c:v>-0.59999999999996589</c:v>
                </c:pt>
                <c:pt idx="142">
                  <c:v>0.39999999999997726</c:v>
                </c:pt>
                <c:pt idx="143">
                  <c:v>-0.30000000000001137</c:v>
                </c:pt>
                <c:pt idx="144">
                  <c:v>-0.24999999999994316</c:v>
                </c:pt>
                <c:pt idx="145">
                  <c:v>0.29999999999995453</c:v>
                </c:pt>
                <c:pt idx="146">
                  <c:v>0.5</c:v>
                </c:pt>
                <c:pt idx="147">
                  <c:v>0.40000000000003411</c:v>
                </c:pt>
                <c:pt idx="148">
                  <c:v>0.15000000000003411</c:v>
                </c:pt>
                <c:pt idx="149">
                  <c:v>0.59999999999996589</c:v>
                </c:pt>
                <c:pt idx="150">
                  <c:v>5.0000000000011369E-2</c:v>
                </c:pt>
                <c:pt idx="151">
                  <c:v>0.29999999999995453</c:v>
                </c:pt>
                <c:pt idx="152">
                  <c:v>-9.9999999999965894E-2</c:v>
                </c:pt>
                <c:pt idx="153">
                  <c:v>0.15000000000003411</c:v>
                </c:pt>
                <c:pt idx="154">
                  <c:v>0</c:v>
                </c:pt>
                <c:pt idx="155">
                  <c:v>-0.20000000000004547</c:v>
                </c:pt>
                <c:pt idx="156">
                  <c:v>0</c:v>
                </c:pt>
                <c:pt idx="157">
                  <c:v>-0.5</c:v>
                </c:pt>
                <c:pt idx="158">
                  <c:v>-0.60000000000002274</c:v>
                </c:pt>
                <c:pt idx="159">
                  <c:v>-0.14999999999997726</c:v>
                </c:pt>
                <c:pt idx="160">
                  <c:v>-0.75</c:v>
                </c:pt>
                <c:pt idx="161">
                  <c:v>-0.45000000000004547</c:v>
                </c:pt>
                <c:pt idx="162">
                  <c:v>-0.29999999999995453</c:v>
                </c:pt>
                <c:pt idx="163">
                  <c:v>-0.59999999999996589</c:v>
                </c:pt>
                <c:pt idx="164">
                  <c:v>-0.10000000000007958</c:v>
                </c:pt>
                <c:pt idx="165">
                  <c:v>-9.9999999999965894E-2</c:v>
                </c:pt>
                <c:pt idx="166">
                  <c:v>0.20000000000004547</c:v>
                </c:pt>
                <c:pt idx="167">
                  <c:v>-0.20000000000004547</c:v>
                </c:pt>
                <c:pt idx="168">
                  <c:v>0.25000000000005684</c:v>
                </c:pt>
                <c:pt idx="169">
                  <c:v>-0.15000000000009095</c:v>
                </c:pt>
                <c:pt idx="170">
                  <c:v>0.70000000000004547</c:v>
                </c:pt>
                <c:pt idx="171">
                  <c:v>0.29999999999995453</c:v>
                </c:pt>
                <c:pt idx="172">
                  <c:v>0.45000000000004547</c:v>
                </c:pt>
                <c:pt idx="173">
                  <c:v>0.14999999999997726</c:v>
                </c:pt>
                <c:pt idx="174">
                  <c:v>0.5</c:v>
                </c:pt>
                <c:pt idx="175">
                  <c:v>0.30000000000001137</c:v>
                </c:pt>
                <c:pt idx="176">
                  <c:v>0.60000000000002274</c:v>
                </c:pt>
                <c:pt idx="177">
                  <c:v>0.44999999999998863</c:v>
                </c:pt>
                <c:pt idx="178">
                  <c:v>0.39999999999997726</c:v>
                </c:pt>
                <c:pt idx="179">
                  <c:v>0.69999999999998863</c:v>
                </c:pt>
                <c:pt idx="180">
                  <c:v>0.15000000000003411</c:v>
                </c:pt>
                <c:pt idx="181">
                  <c:v>0.64999999999997726</c:v>
                </c:pt>
                <c:pt idx="182">
                  <c:v>0.5</c:v>
                </c:pt>
                <c:pt idx="183">
                  <c:v>0.60000000000002274</c:v>
                </c:pt>
                <c:pt idx="184">
                  <c:v>0.80000000000001137</c:v>
                </c:pt>
                <c:pt idx="185">
                  <c:v>-5.0000000000011369E-2</c:v>
                </c:pt>
                <c:pt idx="186">
                  <c:v>0.25</c:v>
                </c:pt>
                <c:pt idx="187">
                  <c:v>-5.0000000000011369E-2</c:v>
                </c:pt>
                <c:pt idx="188">
                  <c:v>0.35000000000002274</c:v>
                </c:pt>
                <c:pt idx="189">
                  <c:v>0.25</c:v>
                </c:pt>
                <c:pt idx="190">
                  <c:v>0.25</c:v>
                </c:pt>
                <c:pt idx="191">
                  <c:v>0.14999999999997726</c:v>
                </c:pt>
                <c:pt idx="192">
                  <c:v>0.5</c:v>
                </c:pt>
                <c:pt idx="193">
                  <c:v>0.64999999999997726</c:v>
                </c:pt>
                <c:pt idx="194">
                  <c:v>0.20000000000004547</c:v>
                </c:pt>
                <c:pt idx="195">
                  <c:v>0</c:v>
                </c:pt>
                <c:pt idx="196">
                  <c:v>-0.10000000000002274</c:v>
                </c:pt>
                <c:pt idx="197">
                  <c:v>-0.29999999999995453</c:v>
                </c:pt>
                <c:pt idx="198">
                  <c:v>0</c:v>
                </c:pt>
                <c:pt idx="199">
                  <c:v>-0.25000000000005684</c:v>
                </c:pt>
                <c:pt idx="200">
                  <c:v>-1.3499999999999659</c:v>
                </c:pt>
                <c:pt idx="201">
                  <c:v>-0.90000000000003411</c:v>
                </c:pt>
                <c:pt idx="202">
                  <c:v>-1.6499999999999773</c:v>
                </c:pt>
                <c:pt idx="203">
                  <c:v>-2.25</c:v>
                </c:pt>
                <c:pt idx="204">
                  <c:v>-2.75</c:v>
                </c:pt>
                <c:pt idx="205">
                  <c:v>-3.75</c:v>
                </c:pt>
                <c:pt idx="206">
                  <c:v>-5.1999999999999886</c:v>
                </c:pt>
                <c:pt idx="207">
                  <c:v>-5.1999999999999886</c:v>
                </c:pt>
                <c:pt idx="208">
                  <c:v>-4.7000000000000455</c:v>
                </c:pt>
                <c:pt idx="209">
                  <c:v>-4.3499999999999659</c:v>
                </c:pt>
                <c:pt idx="210">
                  <c:v>-3.6999999999999886</c:v>
                </c:pt>
                <c:pt idx="211">
                  <c:v>-3.0500000000000114</c:v>
                </c:pt>
                <c:pt idx="212">
                  <c:v>-2.1499999999999773</c:v>
                </c:pt>
                <c:pt idx="213">
                  <c:v>-2.1999999999999886</c:v>
                </c:pt>
                <c:pt idx="214">
                  <c:v>-1.9500000000000455</c:v>
                </c:pt>
                <c:pt idx="215">
                  <c:v>-1.1499999999999773</c:v>
                </c:pt>
                <c:pt idx="216">
                  <c:v>-1.2000000000000455</c:v>
                </c:pt>
                <c:pt idx="217">
                  <c:v>-1.0499999999999545</c:v>
                </c:pt>
                <c:pt idx="218">
                  <c:v>-0.75</c:v>
                </c:pt>
                <c:pt idx="219">
                  <c:v>-4.9999999999954525E-2</c:v>
                </c:pt>
                <c:pt idx="220">
                  <c:v>-0.30000000000006821</c:v>
                </c:pt>
                <c:pt idx="221">
                  <c:v>-0.19999999999993179</c:v>
                </c:pt>
                <c:pt idx="222">
                  <c:v>0.34999999999990905</c:v>
                </c:pt>
                <c:pt idx="223">
                  <c:v>0.10000000000007958</c:v>
                </c:pt>
                <c:pt idx="224">
                  <c:v>-0.20000000000004547</c:v>
                </c:pt>
                <c:pt idx="225">
                  <c:v>0.14999999999997726</c:v>
                </c:pt>
                <c:pt idx="226">
                  <c:v>-0.19999999999998863</c:v>
                </c:pt>
                <c:pt idx="227">
                  <c:v>-9.9999999999965894E-2</c:v>
                </c:pt>
                <c:pt idx="228">
                  <c:v>0.19999999999998863</c:v>
                </c:pt>
                <c:pt idx="229">
                  <c:v>0.44999999999998863</c:v>
                </c:pt>
                <c:pt idx="230">
                  <c:v>5.0000000000011369E-2</c:v>
                </c:pt>
                <c:pt idx="231">
                  <c:v>0.39999999999997726</c:v>
                </c:pt>
                <c:pt idx="232">
                  <c:v>0.25000000000005684</c:v>
                </c:pt>
                <c:pt idx="233">
                  <c:v>0.24999999999994316</c:v>
                </c:pt>
                <c:pt idx="234">
                  <c:v>0.35000000000002274</c:v>
                </c:pt>
                <c:pt idx="235">
                  <c:v>0.29999999999995453</c:v>
                </c:pt>
                <c:pt idx="236">
                  <c:v>0.10000000000007958</c:v>
                </c:pt>
                <c:pt idx="237">
                  <c:v>9.9999999999965894E-2</c:v>
                </c:pt>
                <c:pt idx="238">
                  <c:v>0.34999999999996589</c:v>
                </c:pt>
                <c:pt idx="239">
                  <c:v>-0.19999999999998863</c:v>
                </c:pt>
                <c:pt idx="240">
                  <c:v>0.10000000000002274</c:v>
                </c:pt>
                <c:pt idx="241">
                  <c:v>0.20000000000004547</c:v>
                </c:pt>
                <c:pt idx="242">
                  <c:v>-5.0000000000068212E-2</c:v>
                </c:pt>
                <c:pt idx="243">
                  <c:v>0.10000000000002274</c:v>
                </c:pt>
                <c:pt idx="244">
                  <c:v>0.34999999999996589</c:v>
                </c:pt>
                <c:pt idx="245">
                  <c:v>0</c:v>
                </c:pt>
                <c:pt idx="246">
                  <c:v>-4.9999999999954525E-2</c:v>
                </c:pt>
                <c:pt idx="247">
                  <c:v>-0.40000000000003411</c:v>
                </c:pt>
                <c:pt idx="248">
                  <c:v>-0.14999999999997726</c:v>
                </c:pt>
                <c:pt idx="249">
                  <c:v>-0.25</c:v>
                </c:pt>
                <c:pt idx="250">
                  <c:v>-4.9999999999954525E-2</c:v>
                </c:pt>
                <c:pt idx="251">
                  <c:v>-0.20000000000004547</c:v>
                </c:pt>
                <c:pt idx="252">
                  <c:v>-0.29999999999995453</c:v>
                </c:pt>
                <c:pt idx="253">
                  <c:v>-0.20000000000004547</c:v>
                </c:pt>
                <c:pt idx="254">
                  <c:v>-0.10000000000002274</c:v>
                </c:pt>
                <c:pt idx="255">
                  <c:v>-0.30000000000001137</c:v>
                </c:pt>
                <c:pt idx="256">
                  <c:v>0.20000000000004547</c:v>
                </c:pt>
                <c:pt idx="257">
                  <c:v>0.35000000000002274</c:v>
                </c:pt>
                <c:pt idx="258">
                  <c:v>0.5</c:v>
                </c:pt>
                <c:pt idx="259">
                  <c:v>0.29999999999995453</c:v>
                </c:pt>
                <c:pt idx="260">
                  <c:v>0.64999999999997726</c:v>
                </c:pt>
                <c:pt idx="261">
                  <c:v>0.70000000000004547</c:v>
                </c:pt>
                <c:pt idx="262">
                  <c:v>0.75</c:v>
                </c:pt>
                <c:pt idx="263">
                  <c:v>0.54999999999995453</c:v>
                </c:pt>
                <c:pt idx="264">
                  <c:v>0.95000000000004547</c:v>
                </c:pt>
                <c:pt idx="265">
                  <c:v>0.65000000000003411</c:v>
                </c:pt>
                <c:pt idx="266">
                  <c:v>0.34999999999996589</c:v>
                </c:pt>
                <c:pt idx="267">
                  <c:v>0.75</c:v>
                </c:pt>
                <c:pt idx="268">
                  <c:v>0.29999999999995453</c:v>
                </c:pt>
                <c:pt idx="269">
                  <c:v>0.20000000000004547</c:v>
                </c:pt>
                <c:pt idx="270">
                  <c:v>0.19999999999998863</c:v>
                </c:pt>
                <c:pt idx="271">
                  <c:v>-0.10000000000002274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912-8F42-B811-23F94A01D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710432"/>
        <c:axId val="453710760"/>
      </c:scatterChart>
      <c:valAx>
        <c:axId val="453710432"/>
        <c:scaling>
          <c:orientation val="minMax"/>
          <c:max val="100"/>
          <c:min val="-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710760"/>
        <c:crosses val="autoZero"/>
        <c:crossBetween val="midCat"/>
        <c:majorUnit val="5"/>
      </c:valAx>
      <c:valAx>
        <c:axId val="453710760"/>
        <c:scaling>
          <c:orientation val="minMax"/>
          <c:max val="2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Frequency (ppb)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710432"/>
        <c:crossesAt val="-100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275" cy="496750"/>
          </a:xfrm>
          <a:prstGeom prst="rect">
            <a:avLst/>
          </a:prstGeom>
        </p:spPr>
        <p:txBody>
          <a:bodyPr vert="horz" lIns="91512" tIns="45756" rIns="91512" bIns="457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4" y="1"/>
            <a:ext cx="2946275" cy="496750"/>
          </a:xfrm>
          <a:prstGeom prst="rect">
            <a:avLst/>
          </a:prstGeom>
        </p:spPr>
        <p:txBody>
          <a:bodyPr vert="horz" lIns="91512" tIns="45756" rIns="91512" bIns="45756" rtlCol="0"/>
          <a:lstStyle>
            <a:lvl1pPr algn="r">
              <a:defRPr sz="1200"/>
            </a:lvl1pPr>
          </a:lstStyle>
          <a:p>
            <a:fld id="{639F855B-C11E-4A68-9037-D8CDD2B79517}" type="datetimeFigureOut">
              <a:rPr lang="en-US" smtClean="0"/>
              <a:pPr/>
              <a:t>10/12/18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781"/>
            <a:ext cx="2946275" cy="496750"/>
          </a:xfrm>
          <a:prstGeom prst="rect">
            <a:avLst/>
          </a:prstGeom>
        </p:spPr>
        <p:txBody>
          <a:bodyPr vert="horz" lIns="91512" tIns="45756" rIns="91512" bIns="457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4" y="9429781"/>
            <a:ext cx="2946275" cy="496750"/>
          </a:xfrm>
          <a:prstGeom prst="rect">
            <a:avLst/>
          </a:prstGeom>
        </p:spPr>
        <p:txBody>
          <a:bodyPr vert="horz" lIns="91512" tIns="45756" rIns="91512" bIns="45756" rtlCol="0" anchor="b"/>
          <a:lstStyle>
            <a:lvl1pPr algn="r">
              <a:defRPr sz="1200"/>
            </a:lvl1pPr>
          </a:lstStyle>
          <a:p>
            <a:fld id="{9B3DC88D-6BCB-443D-98E0-41EE0F05CA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97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3251" tIns="46626" rIns="93251" bIns="466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3251" tIns="46626" rIns="93251" bIns="46626" rtlCol="0"/>
          <a:lstStyle>
            <a:lvl1pPr algn="r">
              <a:defRPr sz="1200"/>
            </a:lvl1pPr>
          </a:lstStyle>
          <a:p>
            <a:fld id="{351B4985-81DA-4952-A98A-E7821CCAFCEF}" type="datetimeFigureOut">
              <a:rPr lang="en-US" smtClean="0"/>
              <a:pPr/>
              <a:t>10/12/18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6" rIns="93251" bIns="466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3251" tIns="46626" rIns="93251" bIns="46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3251" tIns="46626" rIns="93251" bIns="466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3251" tIns="46626" rIns="93251" bIns="46626" rtlCol="0" anchor="b"/>
          <a:lstStyle>
            <a:lvl1pPr algn="r">
              <a:defRPr sz="1200"/>
            </a:lvl1pPr>
          </a:lstStyle>
          <a:p>
            <a:fld id="{536408D8-B587-4765-927F-76CD9E2775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15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08D8-B587-4765-927F-76CD9E27757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3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62" y="1207951"/>
            <a:ext cx="12187238" cy="5646591"/>
          </a:xfrm>
          <a:solidFill>
            <a:schemeClr val="bg1">
              <a:lumMod val="95000"/>
            </a:schemeClr>
          </a:solidFill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191344" y="6444790"/>
            <a:ext cx="2077840" cy="43731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1600" dirty="0">
                <a:solidFill>
                  <a:schemeClr val="bg1"/>
                </a:solidFill>
              </a:rPr>
              <a:t>©2015 Rakon Limited 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10053" y="188640"/>
            <a:ext cx="8286808" cy="714380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5013038" y="0"/>
            <a:ext cx="2200026" cy="322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algn="ctr"/>
            <a:r>
              <a:rPr lang="en-NZ" sz="1200" b="1" cap="small" dirty="0"/>
              <a:t>Confidential</a:t>
            </a:r>
            <a:r>
              <a:rPr lang="en-NZ" sz="1200" b="1" dirty="0"/>
              <a:t> </a:t>
            </a:r>
            <a:r>
              <a:rPr lang="en-NZ" sz="1200" b="1" cap="small" dirty="0"/>
              <a:t>Information</a:t>
            </a:r>
            <a:endParaRPr lang="en-NZ" sz="10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62" y="1207951"/>
            <a:ext cx="12187238" cy="5646591"/>
          </a:xfrm>
          <a:solidFill>
            <a:schemeClr val="bg1">
              <a:lumMod val="95000"/>
            </a:schemeClr>
          </a:solidFill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5013038" y="0"/>
            <a:ext cx="2200026" cy="322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algn="ctr"/>
            <a:r>
              <a:rPr lang="en-NZ" sz="1200" b="1" cap="small" dirty="0"/>
              <a:t>Confidential</a:t>
            </a:r>
            <a:r>
              <a:rPr lang="en-NZ" sz="1200" b="1" dirty="0"/>
              <a:t> </a:t>
            </a:r>
            <a:r>
              <a:rPr lang="en-NZ" sz="1200" b="1" cap="small" dirty="0"/>
              <a:t>Information</a:t>
            </a:r>
            <a:endParaRPr lang="en-NZ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617" y="-27384"/>
            <a:ext cx="9625009" cy="980730"/>
          </a:xfrm>
          <a:prstGeom prst="rect">
            <a:avLst/>
          </a:prstGeom>
          <a:gradFill flip="none" rotWithShape="1">
            <a:gsLst>
              <a:gs pos="91000">
                <a:srgbClr val="E3E3E3"/>
              </a:gs>
              <a:gs pos="82000">
                <a:srgbClr val="979797"/>
              </a:gs>
              <a:gs pos="0">
                <a:srgbClr val="646464"/>
              </a:gs>
              <a:gs pos="5700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214423"/>
            <a:ext cx="10972800" cy="4911741"/>
          </a:xfrm>
        </p:spPr>
        <p:txBody>
          <a:bodyPr/>
          <a:lstStyle>
            <a:lvl1pPr marL="273050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70000"/>
              <a:buFontTx/>
              <a:buBlip>
                <a:blip r:embed="rId2"/>
              </a:buBlip>
              <a:tabLst/>
              <a:defRPr sz="2400" b="1" baseline="0">
                <a:latin typeface="+mn-lt"/>
              </a:defRPr>
            </a:lvl1pPr>
            <a:lvl2pPr marL="63976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5000"/>
              <a:buFont typeface="Wingdings" pitchFamily="2" charset="2"/>
              <a:buChar char="q"/>
              <a:tabLst/>
              <a:defRPr sz="2200">
                <a:latin typeface="+mn-lt"/>
              </a:defRPr>
            </a:lvl2pPr>
            <a:lvl3pPr marL="100171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25000"/>
              <a:buFont typeface="Wingdings" pitchFamily="2" charset="2"/>
              <a:buChar char="§"/>
              <a:tabLst/>
              <a:defRPr sz="2000">
                <a:latin typeface="+mn-lt"/>
              </a:defRPr>
            </a:lvl3pPr>
            <a:lvl4pPr marL="13525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90000"/>
              <a:buFont typeface="Courier New" pitchFamily="49" charset="0"/>
              <a:buChar char="o"/>
              <a:tabLst/>
              <a:defRPr sz="1800">
                <a:latin typeface="+mn-lt"/>
              </a:defRPr>
            </a:lvl4pPr>
            <a:lvl5pPr marL="171450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35000"/>
              <a:buFont typeface="Arial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5000"/>
              <a:buFontTx/>
              <a:buBlip>
                <a:blip r:embed="rId3"/>
              </a:buBlip>
              <a:tabLst/>
              <a:defRPr/>
            </a:pPr>
            <a:r>
              <a:rPr lang="en-NZ" sz="2400" dirty="0"/>
              <a:t>First level </a:t>
            </a:r>
            <a:r>
              <a:rPr lang="en-US" dirty="0"/>
              <a:t>– Calibri 24</a:t>
            </a:r>
          </a:p>
          <a:p>
            <a:pPr marL="639763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lang="en-US" sz="2000" dirty="0"/>
              <a:t>Second level – Calibri 20</a:t>
            </a:r>
          </a:p>
          <a:p>
            <a:pPr marL="1001713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lang="en-US" dirty="0"/>
              <a:t>Third level – Calibri 16</a:t>
            </a:r>
          </a:p>
          <a:p>
            <a:pPr marL="1352550" marR="0" lvl="3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90000"/>
              <a:buFont typeface="Courier New" pitchFamily="49" charset="0"/>
              <a:buChar char="o"/>
              <a:tabLst/>
              <a:defRPr/>
            </a:pPr>
            <a:r>
              <a:rPr lang="en-US" dirty="0"/>
              <a:t>Fourth level – Calibri 14</a:t>
            </a:r>
          </a:p>
          <a:p>
            <a:pPr marL="1714500" marR="0" lvl="4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35000"/>
              <a:buFont typeface="Arial" pitchFamily="34" charset="0"/>
              <a:buChar char="•"/>
              <a:tabLst/>
              <a:defRPr/>
            </a:pPr>
            <a:r>
              <a:rPr lang="en-US" dirty="0"/>
              <a:t>Fifth level – Calibri 12</a:t>
            </a:r>
            <a:endParaRPr lang="en-NZ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0053" y="188640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5013038" y="-27384"/>
            <a:ext cx="2200026" cy="34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95000"/>
                  </a:schemeClr>
                </a:solidFill>
                <a:latin typeface="Calibri" pitchFamily="34" charset="0"/>
              </a:defRPr>
            </a:lvl1pPr>
          </a:lstStyle>
          <a:p>
            <a:pPr algn="ctr"/>
            <a:r>
              <a:rPr lang="en-NZ" sz="1200" b="1" cap="small" dirty="0"/>
              <a:t>Confidential</a:t>
            </a:r>
            <a:r>
              <a:rPr lang="en-NZ" sz="1200" b="1" dirty="0"/>
              <a:t> </a:t>
            </a:r>
            <a:r>
              <a:rPr lang="en-NZ" sz="1200" b="1" cap="small" dirty="0"/>
              <a:t>Information</a:t>
            </a:r>
            <a:endParaRPr lang="en-NZ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617" y="-27384"/>
            <a:ext cx="9625009" cy="980730"/>
          </a:xfrm>
          <a:prstGeom prst="rect">
            <a:avLst/>
          </a:prstGeom>
          <a:gradFill flip="none" rotWithShape="1">
            <a:gsLst>
              <a:gs pos="91000">
                <a:srgbClr val="E3E3E3"/>
              </a:gs>
              <a:gs pos="82000">
                <a:srgbClr val="979797"/>
              </a:gs>
              <a:gs pos="0">
                <a:srgbClr val="646464"/>
              </a:gs>
              <a:gs pos="5700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 marL="536575" indent="-273050">
              <a:defRPr sz="2200"/>
            </a:lvl2pPr>
            <a:lvl3pPr marL="811213" indent="-274638">
              <a:defRPr sz="1800"/>
            </a:lvl3pPr>
            <a:lvl4pPr marL="1074738" indent="-263525">
              <a:defRPr sz="1800"/>
            </a:lvl4pPr>
            <a:lvl5pPr marL="1347788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 marL="536575" indent="-273050">
              <a:defRPr sz="2200"/>
            </a:lvl2pPr>
            <a:lvl3pPr marL="811213" indent="-274638">
              <a:defRPr sz="1800"/>
            </a:lvl3pPr>
            <a:lvl4pPr marL="1074738" indent="-263525">
              <a:defRPr sz="1600"/>
            </a:lvl4pPr>
            <a:lvl5pPr marL="1347788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0053" y="188640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5013038" y="-27384"/>
            <a:ext cx="2200026" cy="34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95000"/>
                  </a:schemeClr>
                </a:solidFill>
                <a:latin typeface="Calibri" pitchFamily="34" charset="0"/>
              </a:defRPr>
            </a:lvl1pPr>
          </a:lstStyle>
          <a:p>
            <a:pPr algn="ctr"/>
            <a:r>
              <a:rPr lang="en-NZ" sz="1200" b="1" cap="small" dirty="0"/>
              <a:t>Confidential</a:t>
            </a:r>
            <a:r>
              <a:rPr lang="en-NZ" sz="1200" b="1" dirty="0"/>
              <a:t> </a:t>
            </a:r>
            <a:r>
              <a:rPr lang="en-NZ" sz="1200" b="1" cap="small" dirty="0"/>
              <a:t>Information</a:t>
            </a:r>
            <a:endParaRPr lang="en-NZ" sz="10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617" y="-27384"/>
            <a:ext cx="9625009" cy="980730"/>
          </a:xfrm>
          <a:prstGeom prst="rect">
            <a:avLst/>
          </a:prstGeom>
          <a:gradFill flip="none" rotWithShape="1">
            <a:gsLst>
              <a:gs pos="91000">
                <a:srgbClr val="E3E3E3"/>
              </a:gs>
              <a:gs pos="82000">
                <a:srgbClr val="979797"/>
              </a:gs>
              <a:gs pos="0">
                <a:srgbClr val="646464"/>
              </a:gs>
              <a:gs pos="5700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 marL="536575" indent="-273050">
              <a:defRPr sz="2000"/>
            </a:lvl2pPr>
            <a:lvl3pPr marL="811213" indent="-274638">
              <a:defRPr sz="1800"/>
            </a:lvl3pPr>
            <a:lvl4pPr marL="1074738" indent="-263525">
              <a:defRPr sz="1600"/>
            </a:lvl4pPr>
            <a:lvl5pPr marL="1347788" indent="-2730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 marL="536575" indent="-273050">
              <a:defRPr sz="2000"/>
            </a:lvl2pPr>
            <a:lvl3pPr marL="811213" indent="-274638">
              <a:defRPr sz="1800"/>
            </a:lvl3pPr>
            <a:lvl4pPr marL="1074738" indent="-263525">
              <a:defRPr sz="1600"/>
            </a:lvl4pPr>
            <a:lvl5pPr marL="1347788" indent="-2730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0053" y="188640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5013038" y="-27384"/>
            <a:ext cx="2200026" cy="34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95000"/>
                  </a:schemeClr>
                </a:solidFill>
                <a:latin typeface="Calibri" pitchFamily="34" charset="0"/>
              </a:defRPr>
            </a:lvl1pPr>
          </a:lstStyle>
          <a:p>
            <a:pPr algn="ctr"/>
            <a:r>
              <a:rPr lang="en-NZ" sz="1200" b="1" cap="small" dirty="0"/>
              <a:t>Confidential</a:t>
            </a:r>
            <a:r>
              <a:rPr lang="en-NZ" sz="1200" b="1" dirty="0"/>
              <a:t> </a:t>
            </a:r>
            <a:r>
              <a:rPr lang="en-NZ" sz="1200" b="1" cap="small" dirty="0"/>
              <a:t>Information</a:t>
            </a:r>
            <a:endParaRPr lang="en-NZ" sz="1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764704"/>
            <a:ext cx="12220237" cy="1368152"/>
          </a:xfrm>
          <a:prstGeom prst="rect">
            <a:avLst/>
          </a:prstGeom>
        </p:spPr>
      </p:pic>
      <p:sp>
        <p:nvSpPr>
          <p:cNvPr id="4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5013038" y="0"/>
            <a:ext cx="2200026" cy="322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algn="ctr"/>
            <a:r>
              <a:rPr lang="en-NZ" sz="1200" b="1" cap="small" dirty="0"/>
              <a:t>Confidential</a:t>
            </a:r>
            <a:r>
              <a:rPr lang="en-NZ" sz="1200" b="1" dirty="0"/>
              <a:t> </a:t>
            </a:r>
            <a:r>
              <a:rPr lang="en-NZ" sz="1200" b="1" cap="small" dirty="0"/>
              <a:t>Information</a:t>
            </a:r>
            <a:endParaRPr lang="en-NZ" sz="1000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07998" y="2896864"/>
            <a:ext cx="11132617" cy="60414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311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617" y="-27384"/>
            <a:ext cx="9625009" cy="980730"/>
          </a:xfrm>
          <a:prstGeom prst="rect">
            <a:avLst/>
          </a:prstGeom>
          <a:gradFill flip="none" rotWithShape="1">
            <a:gsLst>
              <a:gs pos="91000">
                <a:srgbClr val="E3E3E3"/>
              </a:gs>
              <a:gs pos="82000">
                <a:srgbClr val="979797"/>
              </a:gs>
              <a:gs pos="0">
                <a:srgbClr val="646464"/>
              </a:gs>
              <a:gs pos="5700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95400"/>
            <a:ext cx="401108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95401"/>
            <a:ext cx="6815667" cy="4876800"/>
          </a:xfrm>
        </p:spPr>
        <p:txBody>
          <a:bodyPr/>
          <a:lstStyle>
            <a:lvl1pPr>
              <a:defRPr sz="2800"/>
            </a:lvl1pPr>
            <a:lvl2pPr marL="536575" indent="-273050">
              <a:defRPr sz="2400"/>
            </a:lvl2pPr>
            <a:lvl3pPr marL="811213" indent="-274638">
              <a:defRPr sz="2000"/>
            </a:lvl3pPr>
            <a:lvl4pPr marL="1074738" indent="-263525">
              <a:tabLst>
                <a:tab pos="1074738" algn="l"/>
              </a:tabLst>
              <a:defRPr sz="1800"/>
            </a:lvl4pPr>
            <a:lvl5pPr marL="1347788" indent="-273050">
              <a:buSzPct val="85000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57451"/>
            <a:ext cx="4011084" cy="371475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510053" y="188640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baseline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5013038" y="-27384"/>
            <a:ext cx="2200026" cy="34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95000"/>
                  </a:schemeClr>
                </a:solidFill>
                <a:latin typeface="Calibri" pitchFamily="34" charset="0"/>
              </a:defRPr>
            </a:lvl1pPr>
          </a:lstStyle>
          <a:p>
            <a:pPr algn="ctr"/>
            <a:r>
              <a:rPr lang="en-NZ" sz="1200" b="1" cap="small" dirty="0"/>
              <a:t>Confidential</a:t>
            </a:r>
            <a:r>
              <a:rPr lang="en-NZ" sz="1200" b="1" dirty="0"/>
              <a:t> </a:t>
            </a:r>
            <a:r>
              <a:rPr lang="en-NZ" sz="1200" b="1" cap="small" dirty="0"/>
              <a:t>Information</a:t>
            </a:r>
            <a:endParaRPr lang="en-NZ" sz="1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617" y="-27384"/>
            <a:ext cx="9625009" cy="980730"/>
          </a:xfrm>
          <a:prstGeom prst="rect">
            <a:avLst/>
          </a:prstGeom>
          <a:gradFill flip="none" rotWithShape="1">
            <a:gsLst>
              <a:gs pos="91000">
                <a:srgbClr val="E3E3E3"/>
              </a:gs>
              <a:gs pos="82000">
                <a:srgbClr val="979797"/>
              </a:gs>
              <a:gs pos="0">
                <a:srgbClr val="646464"/>
              </a:gs>
              <a:gs pos="5700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66800"/>
            <a:ext cx="7315200" cy="3657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65246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510053" y="188640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baseline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5013038" y="-27384"/>
            <a:ext cx="2200026" cy="34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95000"/>
                  </a:schemeClr>
                </a:solidFill>
                <a:latin typeface="Calibri" pitchFamily="34" charset="0"/>
              </a:defRPr>
            </a:lvl1pPr>
          </a:lstStyle>
          <a:p>
            <a:pPr algn="ctr"/>
            <a:r>
              <a:rPr lang="en-NZ" sz="1200" b="1" cap="small" dirty="0"/>
              <a:t>Confidential</a:t>
            </a:r>
            <a:r>
              <a:rPr lang="en-NZ" sz="1200" b="1" dirty="0"/>
              <a:t> </a:t>
            </a:r>
            <a:r>
              <a:rPr lang="en-NZ" sz="1200" b="1" cap="small" dirty="0"/>
              <a:t>Information</a:t>
            </a:r>
            <a:endParaRPr lang="en-NZ" sz="10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617" y="-27384"/>
            <a:ext cx="9625009" cy="980730"/>
          </a:xfrm>
          <a:prstGeom prst="rect">
            <a:avLst/>
          </a:prstGeom>
          <a:gradFill flip="none" rotWithShape="1">
            <a:gsLst>
              <a:gs pos="91000">
                <a:srgbClr val="E3E3E3"/>
              </a:gs>
              <a:gs pos="82000">
                <a:srgbClr val="979797"/>
              </a:gs>
              <a:gs pos="0">
                <a:srgbClr val="646464"/>
              </a:gs>
              <a:gs pos="5700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dirty="0"/>
              <a:t>Click to edit titles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0053" y="188640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5013038" y="-27384"/>
            <a:ext cx="2200026" cy="34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95000"/>
                  </a:schemeClr>
                </a:solidFill>
                <a:latin typeface="Calibri" pitchFamily="34" charset="0"/>
              </a:defRPr>
            </a:lvl1pPr>
          </a:lstStyle>
          <a:p>
            <a:pPr algn="ctr"/>
            <a:r>
              <a:rPr lang="en-NZ" sz="1200" b="1" cap="small" dirty="0"/>
              <a:t>Confidential</a:t>
            </a:r>
            <a:r>
              <a:rPr lang="en-NZ" sz="1200" b="1" dirty="0"/>
              <a:t> </a:t>
            </a:r>
            <a:r>
              <a:rPr lang="en-NZ" sz="1200" b="1" cap="small" dirty="0"/>
              <a:t>Information</a:t>
            </a:r>
            <a:endParaRPr lang="en-NZ" sz="1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617" y="-27384"/>
            <a:ext cx="9625009" cy="980730"/>
          </a:xfrm>
          <a:prstGeom prst="rect">
            <a:avLst/>
          </a:prstGeom>
          <a:gradFill flip="none" rotWithShape="1">
            <a:gsLst>
              <a:gs pos="91000">
                <a:srgbClr val="E3E3E3"/>
              </a:gs>
              <a:gs pos="82000">
                <a:srgbClr val="979797"/>
              </a:gs>
              <a:gs pos="0">
                <a:srgbClr val="646464"/>
              </a:gs>
              <a:gs pos="5700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1219201"/>
            <a:ext cx="2743200" cy="4906963"/>
          </a:xfrm>
          <a:prstGeom prst="rect">
            <a:avLst/>
          </a:prstGeom>
        </p:spPr>
        <p:txBody>
          <a:bodyPr vert="eaVert"/>
          <a:lstStyle>
            <a:lvl1pPr marL="84138" indent="0">
              <a:defRPr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219201"/>
            <a:ext cx="8026400" cy="4906963"/>
          </a:xfrm>
        </p:spPr>
        <p:txBody>
          <a:bodyPr vert="eaVert"/>
          <a:lstStyle>
            <a:lvl1pPr marL="263525" indent="-179388">
              <a:defRPr baseline="0"/>
            </a:lvl1pPr>
          </a:lstStyle>
          <a:p>
            <a:pPr lvl="0"/>
            <a:r>
              <a:rPr lang="en-US" dirty="0"/>
              <a:t>Click to edit titles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510053" y="188640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baseline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5013038" y="-27384"/>
            <a:ext cx="2200026" cy="34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95000"/>
                  </a:schemeClr>
                </a:solidFill>
                <a:latin typeface="Calibri" pitchFamily="34" charset="0"/>
              </a:defRPr>
            </a:lvl1pPr>
          </a:lstStyle>
          <a:p>
            <a:pPr algn="ctr"/>
            <a:r>
              <a:rPr lang="en-NZ" sz="1200" b="1" cap="small" dirty="0"/>
              <a:t>Confidential</a:t>
            </a:r>
            <a:r>
              <a:rPr lang="en-NZ" sz="1200" b="1" dirty="0"/>
              <a:t> </a:t>
            </a:r>
            <a:r>
              <a:rPr lang="en-NZ" sz="1200" b="1" cap="small" dirty="0"/>
              <a:t>Information</a:t>
            </a:r>
            <a:endParaRPr lang="en-NZ" sz="1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340768"/>
            <a:ext cx="10972800" cy="490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5000"/>
              <a:buFontTx/>
              <a:buBlip>
                <a:blip r:embed="rId12"/>
              </a:buBlip>
              <a:tabLst/>
              <a:defRPr/>
            </a:pPr>
            <a:r>
              <a:rPr lang="en-NZ" sz="2400" dirty="0"/>
              <a:t>First level</a:t>
            </a:r>
            <a:r>
              <a:rPr lang="en-NZ" sz="2400" baseline="0" dirty="0"/>
              <a:t> </a:t>
            </a:r>
            <a:r>
              <a:rPr lang="en-US" dirty="0"/>
              <a:t>– Calibri 24</a:t>
            </a:r>
          </a:p>
          <a:p>
            <a:pPr marL="639763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lang="en-US" sz="2000" dirty="0"/>
              <a:t>Second level – Calibri 20</a:t>
            </a:r>
          </a:p>
          <a:p>
            <a:pPr marL="1001713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lang="en-US" dirty="0"/>
              <a:t>Third level – Calibri 16</a:t>
            </a:r>
          </a:p>
          <a:p>
            <a:pPr marL="1352550" marR="0" lvl="3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90000"/>
              <a:buFont typeface="Courier New" pitchFamily="49" charset="0"/>
              <a:buChar char="o"/>
              <a:tabLst/>
              <a:defRPr/>
            </a:pPr>
            <a:r>
              <a:rPr lang="en-US" dirty="0"/>
              <a:t>Fourth level – Calibri 14</a:t>
            </a:r>
          </a:p>
          <a:p>
            <a:pPr marL="1714500" marR="0" lvl="4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35000"/>
              <a:buFont typeface="Arial" pitchFamily="34" charset="0"/>
              <a:buChar char="•"/>
              <a:tabLst/>
              <a:defRPr/>
            </a:pPr>
            <a:r>
              <a:rPr lang="en-US" dirty="0"/>
              <a:t>Fifth level – Calibri 12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85" y="340825"/>
            <a:ext cx="1948826" cy="417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9622" y="6591794"/>
            <a:ext cx="122162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11742376" y="6403118"/>
            <a:ext cx="349130" cy="348519"/>
          </a:xfrm>
          <a:prstGeom prst="ellipse">
            <a:avLst/>
          </a:prstGeom>
          <a:solidFill>
            <a:srgbClr val="34B233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14" name="Slide Number Placeholder 14"/>
          <p:cNvSpPr txBox="1">
            <a:spLocks/>
          </p:cNvSpPr>
          <p:nvPr userDrawn="1"/>
        </p:nvSpPr>
        <p:spPr>
          <a:xfrm>
            <a:off x="11617202" y="6391091"/>
            <a:ext cx="599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400" b="1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NZ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5013038" y="0"/>
            <a:ext cx="2200026" cy="322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algn="ctr"/>
            <a:r>
              <a:rPr lang="en-NZ" sz="1200" b="1" cap="small" dirty="0"/>
              <a:t>Confidential</a:t>
            </a:r>
            <a:r>
              <a:rPr lang="en-NZ" sz="1200" b="1" dirty="0"/>
              <a:t> </a:t>
            </a:r>
            <a:r>
              <a:rPr lang="en-NZ" sz="1200" b="1" cap="small" dirty="0"/>
              <a:t>Information</a:t>
            </a:r>
            <a:endParaRPr lang="en-NZ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0" r:id="rId3"/>
    <p:sldLayoutId id="2147483751" r:id="rId4"/>
    <p:sldLayoutId id="2147483758" r:id="rId5"/>
    <p:sldLayoutId id="2147483754" r:id="rId6"/>
    <p:sldLayoutId id="2147483755" r:id="rId7"/>
    <p:sldLayoutId id="2147483756" r:id="rId8"/>
    <p:sldLayoutId id="2147483757" r:id="rId9"/>
    <p:sldLayoutId id="2147483753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273050" marR="0" indent="-2730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4B233"/>
        </a:buClr>
        <a:buSzPct val="75000"/>
        <a:buFontTx/>
        <a:buBlip>
          <a:blip r:embed="rId14"/>
        </a:buBlip>
        <a:tabLst/>
        <a:defRPr sz="2400" b="1" kern="12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639763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4B233"/>
        </a:buClr>
        <a:buSzPct val="60000"/>
        <a:buFont typeface="Wingdings" pitchFamily="2" charset="2"/>
        <a:buChar char="q"/>
        <a:tabLst/>
        <a:defRPr sz="22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001713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4B233"/>
        </a:buClr>
        <a:buSzPct val="10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3525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4B233"/>
        </a:buClr>
        <a:buSzPct val="90000"/>
        <a:buFont typeface="Courier New" pitchFamily="49" charset="0"/>
        <a:buChar char="o"/>
        <a:tabLst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171450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4B233"/>
        </a:buClr>
        <a:buSzPct val="135000"/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applewebdata://010F2F95-7A02-4C48-8BF9-7E4CEAA20C0C/#_ftnref1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3" b="403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9336" y="188640"/>
            <a:ext cx="9289032" cy="714380"/>
          </a:xfrm>
        </p:spPr>
        <p:txBody>
          <a:bodyPr/>
          <a:lstStyle/>
          <a:p>
            <a:r>
              <a:rPr lang="sv-SE" dirty="0"/>
              <a:t>Synchronisation Challenges in </a:t>
            </a:r>
            <a:r>
              <a:rPr lang="sv-SE" dirty="0" err="1"/>
              <a:t>Next</a:t>
            </a:r>
            <a:r>
              <a:rPr lang="sv-SE" dirty="0"/>
              <a:t> Generation </a:t>
            </a:r>
            <a:r>
              <a:rPr lang="sv-SE" dirty="0" err="1"/>
              <a:t>RRUs</a:t>
            </a:r>
            <a:endParaRPr lang="sv-SE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343744" y="6450704"/>
            <a:ext cx="2077840" cy="43731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1600" dirty="0">
                <a:solidFill>
                  <a:schemeClr val="bg1"/>
                </a:solidFill>
              </a:rPr>
              <a:t>©2018 Rakon Limited </a:t>
            </a: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2894466" y="5119092"/>
            <a:ext cx="6120680" cy="948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NZ" sz="3000" dirty="0">
                <a:solidFill>
                  <a:srgbClr val="34B233"/>
                </a:solidFill>
                <a:latin typeface="+mn-lt"/>
              </a:rPr>
              <a:t>Advanced Timing for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NZ" sz="3000" dirty="0">
                <a:solidFill>
                  <a:srgbClr val="34B233"/>
                </a:solidFill>
                <a:latin typeface="+mn-lt"/>
              </a:rPr>
              <a:t>High Speed Connectivity</a:t>
            </a:r>
          </a:p>
        </p:txBody>
      </p:sp>
    </p:spTree>
    <p:extLst>
      <p:ext uri="{BB962C8B-B14F-4D97-AF65-F5344CB8AC3E}">
        <p14:creationId xmlns:p14="http://schemas.microsoft.com/office/powerpoint/2010/main" val="2505537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Packet interface into RRU necessitates protocol layer timing recovery</a:t>
            </a:r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r>
              <a:rPr lang="en-SG" dirty="0"/>
              <a:t>Packet timing recovery needs higher stability reference clocks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066" y="188640"/>
            <a:ext cx="8286808" cy="686998"/>
          </a:xfrm>
        </p:spPr>
        <p:txBody>
          <a:bodyPr/>
          <a:lstStyle/>
          <a:p>
            <a:r>
              <a:rPr lang="en-SG" dirty="0"/>
              <a:t>5G RRU timing evolution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NZ" sz="1200" b="1" cap="small"/>
              <a:t>Confidential</a:t>
            </a:r>
            <a:r>
              <a:rPr lang="en-NZ" sz="1200" b="1"/>
              <a:t> </a:t>
            </a:r>
            <a:r>
              <a:rPr lang="en-NZ" sz="1200" b="1" cap="small"/>
              <a:t>Information</a:t>
            </a:r>
            <a:endParaRPr lang="en-NZ" sz="1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D888FF-024B-6E43-BB5B-09F28779A483}"/>
              </a:ext>
            </a:extLst>
          </p:cNvPr>
          <p:cNvGrpSpPr/>
          <p:nvPr/>
        </p:nvGrpSpPr>
        <p:grpSpPr>
          <a:xfrm>
            <a:off x="609600" y="2060848"/>
            <a:ext cx="11061356" cy="2855257"/>
            <a:chOff x="609600" y="2060848"/>
            <a:chExt cx="11061356" cy="2855257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" y="2060848"/>
              <a:ext cx="4285416" cy="2855257"/>
              <a:chOff x="7612004" y="1268760"/>
              <a:chExt cx="4532668" cy="4007385"/>
            </a:xfrm>
          </p:grpSpPr>
          <p:sp>
            <p:nvSpPr>
              <p:cNvPr id="6" name="Triangle 43"/>
              <p:cNvSpPr/>
              <p:nvPr/>
            </p:nvSpPr>
            <p:spPr>
              <a:xfrm rot="10800000">
                <a:off x="11712624" y="1268760"/>
                <a:ext cx="432048" cy="36004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7612004" y="1626042"/>
                <a:ext cx="4388651" cy="3650103"/>
                <a:chOff x="6587016" y="1626042"/>
                <a:chExt cx="4941551" cy="3650103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6587016" y="1626042"/>
                  <a:ext cx="4941551" cy="3650103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200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6709533" y="2862816"/>
                  <a:ext cx="683962" cy="11765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NZ" sz="1200" dirty="0"/>
                    <a:t>CPRI</a:t>
                  </a: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8636865" y="2881034"/>
                  <a:ext cx="732007" cy="58524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NZ" sz="1200" dirty="0"/>
                    <a:t>RF PLL</a:t>
                  </a:r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8655450" y="3645024"/>
                  <a:ext cx="732007" cy="444855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NZ" sz="1200" dirty="0"/>
                    <a:t>VCXO</a:t>
                  </a: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9264352" y="2276872"/>
                  <a:ext cx="1215038" cy="585246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NZ" sz="1200"/>
                    <a:t>DAC &amp; PA</a:t>
                  </a:r>
                  <a:endParaRPr lang="en-NZ" sz="1200" dirty="0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9264352" y="4083374"/>
                  <a:ext cx="1215038" cy="585246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NZ" sz="1200" dirty="0"/>
                    <a:t>ADC &amp; LNA</a:t>
                  </a: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10559147" y="2794559"/>
                  <a:ext cx="793437" cy="1176557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NZ" sz="1200"/>
                    <a:t>Filters</a:t>
                  </a:r>
                  <a:endParaRPr lang="en-NZ" sz="1200" dirty="0"/>
                </a:p>
              </p:txBody>
            </p:sp>
            <p:cxnSp>
              <p:nvCxnSpPr>
                <p:cNvPr id="20" name="Elbow Connector 19"/>
                <p:cNvCxnSpPr>
                  <a:stCxn id="6" idx="0"/>
                  <a:endCxn id="19" idx="3"/>
                </p:cNvCxnSpPr>
                <p:nvPr/>
              </p:nvCxnSpPr>
              <p:spPr>
                <a:xfrm rot="5400000">
                  <a:off x="10523017" y="2458368"/>
                  <a:ext cx="1754038" cy="94904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endCxn id="15" idx="1"/>
                </p:cNvCxnSpPr>
                <p:nvPr/>
              </p:nvCxnSpPr>
              <p:spPr>
                <a:xfrm>
                  <a:off x="7393495" y="3173657"/>
                  <a:ext cx="124337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8764865" y="3466280"/>
                  <a:ext cx="0" cy="17874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9161470" y="3470031"/>
                  <a:ext cx="7170" cy="16125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Elbow Connector 23"/>
                <p:cNvCxnSpPr>
                  <a:stCxn id="14" idx="3"/>
                  <a:endCxn id="17" idx="1"/>
                </p:cNvCxnSpPr>
                <p:nvPr/>
              </p:nvCxnSpPr>
              <p:spPr>
                <a:xfrm flipV="1">
                  <a:off x="7393495" y="2569495"/>
                  <a:ext cx="1870856" cy="881600"/>
                </a:xfrm>
                <a:prstGeom prst="bentConnector3">
                  <a:avLst>
                    <a:gd name="adj1" fmla="val 11716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Elbow Connector 24"/>
                <p:cNvCxnSpPr>
                  <a:stCxn id="18" idx="1"/>
                  <a:endCxn id="14" idx="3"/>
                </p:cNvCxnSpPr>
                <p:nvPr/>
              </p:nvCxnSpPr>
              <p:spPr>
                <a:xfrm rot="10800000">
                  <a:off x="7393495" y="3451095"/>
                  <a:ext cx="1870856" cy="924902"/>
                </a:xfrm>
                <a:prstGeom prst="bentConnector3">
                  <a:avLst>
                    <a:gd name="adj1" fmla="val 88284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Elbow Connector 25"/>
                <p:cNvCxnSpPr>
                  <a:stCxn id="17" idx="3"/>
                  <a:endCxn id="19" idx="0"/>
                </p:cNvCxnSpPr>
                <p:nvPr/>
              </p:nvCxnSpPr>
              <p:spPr>
                <a:xfrm>
                  <a:off x="10479390" y="2569495"/>
                  <a:ext cx="476476" cy="225064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Elbow Connector 26"/>
                <p:cNvCxnSpPr>
                  <a:stCxn id="19" idx="2"/>
                  <a:endCxn id="18" idx="3"/>
                </p:cNvCxnSpPr>
                <p:nvPr/>
              </p:nvCxnSpPr>
              <p:spPr>
                <a:xfrm rot="5400000">
                  <a:off x="10515188" y="3935318"/>
                  <a:ext cx="404881" cy="476476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Elbow Connector 10"/>
              <p:cNvCxnSpPr>
                <a:stCxn id="15" idx="3"/>
                <a:endCxn id="17" idx="2"/>
              </p:cNvCxnSpPr>
              <p:nvPr/>
            </p:nvCxnSpPr>
            <p:spPr>
              <a:xfrm flipV="1">
                <a:off x="10082604" y="2862118"/>
                <a:ext cx="446719" cy="31153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/>
              <p:cNvCxnSpPr>
                <a:stCxn id="15" idx="3"/>
                <a:endCxn id="18" idx="0"/>
              </p:cNvCxnSpPr>
              <p:nvPr/>
            </p:nvCxnSpPr>
            <p:spPr>
              <a:xfrm>
                <a:off x="10082604" y="3173657"/>
                <a:ext cx="446719" cy="909717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A269105-8FDB-C64B-8FF1-00EDF6B0F9AD}"/>
                </a:ext>
              </a:extLst>
            </p:cNvPr>
            <p:cNvGrpSpPr/>
            <p:nvPr/>
          </p:nvGrpSpPr>
          <p:grpSpPr>
            <a:xfrm>
              <a:off x="7127881" y="2067858"/>
              <a:ext cx="4543075" cy="2848247"/>
              <a:chOff x="7612004" y="1268760"/>
              <a:chExt cx="4532668" cy="4007385"/>
            </a:xfrm>
          </p:grpSpPr>
          <p:sp>
            <p:nvSpPr>
              <p:cNvPr id="29" name="Triangle 43">
                <a:extLst>
                  <a:ext uri="{FF2B5EF4-FFF2-40B4-BE49-F238E27FC236}">
                    <a16:creationId xmlns:a16="http://schemas.microsoft.com/office/drawing/2014/main" id="{C77D6521-2B5B-694F-A195-38CAFCBD0143}"/>
                  </a:ext>
                </a:extLst>
              </p:cNvPr>
              <p:cNvSpPr/>
              <p:nvPr/>
            </p:nvSpPr>
            <p:spPr>
              <a:xfrm rot="10800000">
                <a:off x="11712624" y="1268760"/>
                <a:ext cx="432048" cy="36004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48A246E-18F2-7C4E-8E3A-E2E4C381E283}"/>
                  </a:ext>
                </a:extLst>
              </p:cNvPr>
              <p:cNvGrpSpPr/>
              <p:nvPr/>
            </p:nvGrpSpPr>
            <p:grpSpPr>
              <a:xfrm>
                <a:off x="7612004" y="1626042"/>
                <a:ext cx="4388651" cy="3650103"/>
                <a:chOff x="6587016" y="1626042"/>
                <a:chExt cx="4941551" cy="3650103"/>
              </a:xfrm>
            </p:grpSpPr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4D062405-5BEC-ED43-A752-1DE6C9696655}"/>
                    </a:ext>
                  </a:extLst>
                </p:cNvPr>
                <p:cNvSpPr/>
                <p:nvPr/>
              </p:nvSpPr>
              <p:spPr>
                <a:xfrm>
                  <a:off x="6587016" y="1626042"/>
                  <a:ext cx="4941551" cy="3650103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200"/>
                </a:p>
              </p:txBody>
            </p:sp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1525C2DB-5C38-3844-AF9C-569844200D9C}"/>
                    </a:ext>
                  </a:extLst>
                </p:cNvPr>
                <p:cNvSpPr/>
                <p:nvPr/>
              </p:nvSpPr>
              <p:spPr>
                <a:xfrm>
                  <a:off x="6709533" y="2862816"/>
                  <a:ext cx="683962" cy="117655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NZ" sz="1200" dirty="0" err="1"/>
                    <a:t>eCPRI</a:t>
                  </a:r>
                  <a:r>
                    <a:rPr lang="en-NZ" sz="1200" dirty="0"/>
                    <a:t>/</a:t>
                  </a:r>
                  <a:r>
                    <a:rPr lang="en-NZ" sz="1200" dirty="0" err="1"/>
                    <a:t>Ethe-rnet</a:t>
                  </a:r>
                  <a:endParaRPr lang="en-NZ" sz="1200" dirty="0"/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FBFD0510-24B9-F149-B272-67A0E5F36D9A}"/>
                    </a:ext>
                  </a:extLst>
                </p:cNvPr>
                <p:cNvSpPr/>
                <p:nvPr/>
              </p:nvSpPr>
              <p:spPr>
                <a:xfrm>
                  <a:off x="8636865" y="2881034"/>
                  <a:ext cx="732007" cy="58524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NZ" sz="1200" dirty="0"/>
                    <a:t>RF PLL</a:t>
                  </a:r>
                </a:p>
              </p:txBody>
            </p:sp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898CCB5A-8DA6-D64A-A862-49D4A79E8C25}"/>
                    </a:ext>
                  </a:extLst>
                </p:cNvPr>
                <p:cNvSpPr/>
                <p:nvPr/>
              </p:nvSpPr>
              <p:spPr>
                <a:xfrm>
                  <a:off x="8655450" y="3645024"/>
                  <a:ext cx="732007" cy="444855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NZ" sz="1200" dirty="0"/>
                    <a:t>VCXO</a:t>
                  </a:r>
                </a:p>
              </p:txBody>
            </p:sp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FC8E9900-B1B3-994A-BE56-67B3E9AA406B}"/>
                    </a:ext>
                  </a:extLst>
                </p:cNvPr>
                <p:cNvSpPr/>
                <p:nvPr/>
              </p:nvSpPr>
              <p:spPr>
                <a:xfrm>
                  <a:off x="9264352" y="2276872"/>
                  <a:ext cx="1215038" cy="585246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NZ" sz="1200"/>
                    <a:t>DAC &amp; PA</a:t>
                  </a:r>
                  <a:endParaRPr lang="en-NZ" sz="1200" dirty="0"/>
                </a:p>
              </p:txBody>
            </p:sp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993F0C56-6705-6A49-A9E7-26E8759EF083}"/>
                    </a:ext>
                  </a:extLst>
                </p:cNvPr>
                <p:cNvSpPr/>
                <p:nvPr/>
              </p:nvSpPr>
              <p:spPr>
                <a:xfrm>
                  <a:off x="9264352" y="4083374"/>
                  <a:ext cx="1215038" cy="585246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NZ" sz="1200" dirty="0"/>
                    <a:t>ADC &amp; LNA</a:t>
                  </a:r>
                </a:p>
              </p:txBody>
            </p:sp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81B00F72-6A96-AA49-8B13-FA53332F8096}"/>
                    </a:ext>
                  </a:extLst>
                </p:cNvPr>
                <p:cNvSpPr/>
                <p:nvPr/>
              </p:nvSpPr>
              <p:spPr>
                <a:xfrm>
                  <a:off x="10559147" y="2794559"/>
                  <a:ext cx="793437" cy="1176557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NZ" sz="1200"/>
                    <a:t>Filters</a:t>
                  </a:r>
                  <a:endParaRPr lang="en-NZ" sz="1200" dirty="0"/>
                </a:p>
              </p:txBody>
            </p:sp>
            <p:cxnSp>
              <p:nvCxnSpPr>
                <p:cNvPr id="43" name="Elbow Connector 42">
                  <a:extLst>
                    <a:ext uri="{FF2B5EF4-FFF2-40B4-BE49-F238E27FC236}">
                      <a16:creationId xmlns:a16="http://schemas.microsoft.com/office/drawing/2014/main" id="{9CFE8F71-4146-0548-9082-4BC24CCFE88E}"/>
                    </a:ext>
                  </a:extLst>
                </p:cNvPr>
                <p:cNvCxnSpPr>
                  <a:stCxn id="32" idx="0"/>
                  <a:endCxn id="45" idx="3"/>
                </p:cNvCxnSpPr>
                <p:nvPr/>
              </p:nvCxnSpPr>
              <p:spPr>
                <a:xfrm rot="5400000">
                  <a:off x="10523017" y="2458368"/>
                  <a:ext cx="1754038" cy="94904"/>
                </a:xfrm>
                <a:prstGeom prst="bentConnector2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2B2F3F2A-692C-A541-A0E2-11B6FC58E2D6}"/>
                    </a:ext>
                  </a:extLst>
                </p:cNvPr>
                <p:cNvCxnSpPr>
                  <a:endCxn id="34" idx="1"/>
                </p:cNvCxnSpPr>
                <p:nvPr/>
              </p:nvCxnSpPr>
              <p:spPr>
                <a:xfrm>
                  <a:off x="7393495" y="3173657"/>
                  <a:ext cx="478489" cy="184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5507BFEC-01D0-C743-99CD-263504BF4A76}"/>
                    </a:ext>
                  </a:extLst>
                </p:cNvPr>
                <p:cNvCxnSpPr/>
                <p:nvPr/>
              </p:nvCxnSpPr>
              <p:spPr>
                <a:xfrm>
                  <a:off x="8764865" y="3466280"/>
                  <a:ext cx="0" cy="17874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748551CD-9F6C-F64B-AFE3-50E05DE126BE}"/>
                    </a:ext>
                  </a:extLst>
                </p:cNvPr>
                <p:cNvCxnSpPr/>
                <p:nvPr/>
              </p:nvCxnSpPr>
              <p:spPr>
                <a:xfrm flipV="1">
                  <a:off x="9161470" y="3470031"/>
                  <a:ext cx="7170" cy="16125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Elbow Connector 46">
                  <a:extLst>
                    <a:ext uri="{FF2B5EF4-FFF2-40B4-BE49-F238E27FC236}">
                      <a16:creationId xmlns:a16="http://schemas.microsoft.com/office/drawing/2014/main" id="{5F451A86-1A59-424B-BA46-6829B5D8875E}"/>
                    </a:ext>
                  </a:extLst>
                </p:cNvPr>
                <p:cNvCxnSpPr>
                  <a:stCxn id="40" idx="3"/>
                  <a:endCxn id="43" idx="1"/>
                </p:cNvCxnSpPr>
                <p:nvPr/>
              </p:nvCxnSpPr>
              <p:spPr>
                <a:xfrm flipV="1">
                  <a:off x="7393495" y="2569495"/>
                  <a:ext cx="1870856" cy="881600"/>
                </a:xfrm>
                <a:prstGeom prst="bentConnector3">
                  <a:avLst>
                    <a:gd name="adj1" fmla="val 11716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Elbow Connector 47">
                  <a:extLst>
                    <a:ext uri="{FF2B5EF4-FFF2-40B4-BE49-F238E27FC236}">
                      <a16:creationId xmlns:a16="http://schemas.microsoft.com/office/drawing/2014/main" id="{FAC80B11-1EDA-0F44-AB1B-40FFD5A7D7AD}"/>
                    </a:ext>
                  </a:extLst>
                </p:cNvPr>
                <p:cNvCxnSpPr>
                  <a:stCxn id="44" idx="1"/>
                  <a:endCxn id="40" idx="3"/>
                </p:cNvCxnSpPr>
                <p:nvPr/>
              </p:nvCxnSpPr>
              <p:spPr>
                <a:xfrm rot="10800000">
                  <a:off x="7393495" y="3451095"/>
                  <a:ext cx="1870856" cy="924902"/>
                </a:xfrm>
                <a:prstGeom prst="bentConnector3">
                  <a:avLst>
                    <a:gd name="adj1" fmla="val 88284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48">
                  <a:extLst>
                    <a:ext uri="{FF2B5EF4-FFF2-40B4-BE49-F238E27FC236}">
                      <a16:creationId xmlns:a16="http://schemas.microsoft.com/office/drawing/2014/main" id="{7CD436E7-43B7-AF4B-B92D-3554BBF0B7D4}"/>
                    </a:ext>
                  </a:extLst>
                </p:cNvPr>
                <p:cNvCxnSpPr>
                  <a:stCxn id="43" idx="3"/>
                  <a:endCxn id="45" idx="0"/>
                </p:cNvCxnSpPr>
                <p:nvPr/>
              </p:nvCxnSpPr>
              <p:spPr>
                <a:xfrm>
                  <a:off x="10479390" y="2569495"/>
                  <a:ext cx="476476" cy="225064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49">
                  <a:extLst>
                    <a:ext uri="{FF2B5EF4-FFF2-40B4-BE49-F238E27FC236}">
                      <a16:creationId xmlns:a16="http://schemas.microsoft.com/office/drawing/2014/main" id="{12C927FC-459D-9643-927F-053ABE471C52}"/>
                    </a:ext>
                  </a:extLst>
                </p:cNvPr>
                <p:cNvCxnSpPr>
                  <a:stCxn id="45" idx="2"/>
                  <a:endCxn id="44" idx="3"/>
                </p:cNvCxnSpPr>
                <p:nvPr/>
              </p:nvCxnSpPr>
              <p:spPr>
                <a:xfrm rot="5400000">
                  <a:off x="10515188" y="3935318"/>
                  <a:ext cx="404881" cy="476476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C8D640D-9716-4444-BC6B-E56F51EBC0B6}"/>
                  </a:ext>
                </a:extLst>
              </p:cNvPr>
              <p:cNvSpPr/>
              <p:nvPr/>
            </p:nvSpPr>
            <p:spPr>
              <a:xfrm>
                <a:off x="8753200" y="2899502"/>
                <a:ext cx="650104" cy="58524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200" dirty="0"/>
                  <a:t>PTP PLL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8C5507F5-7048-9D4E-A5D6-E189A6B96D5C}"/>
                  </a:ext>
                </a:extLst>
              </p:cNvPr>
              <p:cNvSpPr/>
              <p:nvPr/>
            </p:nvSpPr>
            <p:spPr>
              <a:xfrm>
                <a:off x="8769705" y="3663492"/>
                <a:ext cx="650104" cy="44485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200" dirty="0"/>
                  <a:t>TCXO</a:t>
                </a:r>
              </a:p>
              <a:p>
                <a:pPr algn="ctr"/>
                <a:r>
                  <a:rPr lang="en-NZ" sz="1200" dirty="0"/>
                  <a:t>OCXO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1C4D327A-58A6-6A48-9314-110419B06DA5}"/>
                  </a:ext>
                </a:extLst>
              </p:cNvPr>
              <p:cNvCxnSpPr/>
              <p:nvPr/>
            </p:nvCxnSpPr>
            <p:spPr>
              <a:xfrm flipV="1">
                <a:off x="9113968" y="3483766"/>
                <a:ext cx="6368" cy="1612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lbow Connector 33">
                <a:extLst>
                  <a:ext uri="{FF2B5EF4-FFF2-40B4-BE49-F238E27FC236}">
                    <a16:creationId xmlns:a16="http://schemas.microsoft.com/office/drawing/2014/main" id="{B0B60E14-3698-4241-90E1-AAC80247BBD7}"/>
                  </a:ext>
                </a:extLst>
              </p:cNvPr>
              <p:cNvCxnSpPr>
                <a:stCxn id="41" idx="3"/>
                <a:endCxn id="43" idx="2"/>
              </p:cNvCxnSpPr>
              <p:nvPr/>
            </p:nvCxnSpPr>
            <p:spPr>
              <a:xfrm flipV="1">
                <a:off x="10082604" y="2862118"/>
                <a:ext cx="446719" cy="31153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lbow Connector 34">
                <a:extLst>
                  <a:ext uri="{FF2B5EF4-FFF2-40B4-BE49-F238E27FC236}">
                    <a16:creationId xmlns:a16="http://schemas.microsoft.com/office/drawing/2014/main" id="{3DA74B48-27E2-3D4C-9AD9-7593CD59923A}"/>
                  </a:ext>
                </a:extLst>
              </p:cNvPr>
              <p:cNvCxnSpPr>
                <a:stCxn id="41" idx="3"/>
                <a:endCxn id="44" idx="0"/>
              </p:cNvCxnSpPr>
              <p:nvPr/>
            </p:nvCxnSpPr>
            <p:spPr>
              <a:xfrm>
                <a:off x="10082604" y="3173657"/>
                <a:ext cx="446719" cy="909717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9188B232-A200-6346-8819-7EDBA4040DF3}"/>
                </a:ext>
              </a:extLst>
            </p:cNvPr>
            <p:cNvSpPr/>
            <p:nvPr/>
          </p:nvSpPr>
          <p:spPr>
            <a:xfrm>
              <a:off x="5375920" y="3301689"/>
              <a:ext cx="1152128" cy="4682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5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4E194-596E-5042-B30A-C6599A46AE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Clocking scenarios </a:t>
            </a:r>
          </a:p>
          <a:p>
            <a:pPr lvl="1"/>
            <a:r>
              <a:rPr lang="en-US" dirty="0"/>
              <a:t>GNSS based timing </a:t>
            </a:r>
          </a:p>
          <a:p>
            <a:pPr lvl="1"/>
            <a:r>
              <a:rPr lang="en-US" dirty="0"/>
              <a:t>PTP with SyncE </a:t>
            </a:r>
          </a:p>
          <a:p>
            <a:pPr lvl="1"/>
            <a:r>
              <a:rPr lang="en-US" dirty="0"/>
              <a:t>PTP with enhanced SyncE </a:t>
            </a:r>
          </a:p>
          <a:p>
            <a:pPr lvl="1"/>
            <a:r>
              <a:rPr lang="en-US" dirty="0"/>
              <a:t>PTP with no SyncE </a:t>
            </a:r>
          </a:p>
          <a:p>
            <a:pPr lvl="1"/>
            <a:endParaRPr lang="en-US" dirty="0"/>
          </a:p>
          <a:p>
            <a:r>
              <a:rPr lang="en-US" dirty="0"/>
              <a:t>Worst Case PDV into the Radio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4B3A07-C2FA-444E-8FC4-5BDA83B7B8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GNSS based timing </a:t>
            </a:r>
          </a:p>
          <a:p>
            <a:pPr lvl="1"/>
            <a:r>
              <a:rPr lang="en-US" dirty="0"/>
              <a:t>1PPS synchronisation input </a:t>
            </a:r>
          </a:p>
          <a:p>
            <a:pPr lvl="1"/>
            <a:r>
              <a:rPr lang="en-US" dirty="0"/>
              <a:t>Rule of thumb </a:t>
            </a:r>
          </a:p>
          <a:p>
            <a:pPr lvl="2"/>
            <a:r>
              <a:rPr lang="en-US" dirty="0"/>
              <a:t>Loop filter &lt; 1/10 of input clocking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Typical loop bandwidths ~30mHz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AABE9-D41D-484B-B32A-8075A912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Synchronisation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A50F2-BFE7-864E-B805-765A0E4C3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NZ" sz="1200" b="1" cap="small"/>
              <a:t>Confidential</a:t>
            </a:r>
            <a:r>
              <a:rPr lang="en-NZ" sz="1200" b="1"/>
              <a:t> </a:t>
            </a:r>
            <a:r>
              <a:rPr lang="en-NZ" sz="1200" b="1" cap="small"/>
              <a:t>Information</a:t>
            </a:r>
            <a:endParaRPr lang="en-NZ" sz="1000" dirty="0"/>
          </a:p>
        </p:txBody>
      </p:sp>
    </p:spTree>
    <p:extLst>
      <p:ext uri="{BB962C8B-B14F-4D97-AF65-F5344CB8AC3E}">
        <p14:creationId xmlns:p14="http://schemas.microsoft.com/office/powerpoint/2010/main" val="158738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54ACAF-B136-8C4F-9929-B7B877D3C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91662"/>
            <a:ext cx="5384800" cy="5649705"/>
          </a:xfrm>
        </p:spPr>
        <p:txBody>
          <a:bodyPr>
            <a:normAutofit/>
          </a:bodyPr>
          <a:lstStyle/>
          <a:p>
            <a:r>
              <a:rPr lang="en-US" dirty="0"/>
              <a:t>Network Limit of G.8262/G.8262.1 from G.8261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*G.8262.1 may have a reduced network limit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207F3-644E-D545-B33E-84AC0462C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091663"/>
            <a:ext cx="5384800" cy="5034502"/>
          </a:xfrm>
        </p:spPr>
        <p:txBody>
          <a:bodyPr/>
          <a:lstStyle/>
          <a:p>
            <a:r>
              <a:rPr lang="en-US" dirty="0"/>
              <a:t>Requirements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F67588-B277-DC4D-A8BD-AB7BE6D2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 with SyncE or Enhanced SyncE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49138-2385-A34F-BBD2-F43275708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NZ" sz="1200" b="1" cap="small"/>
              <a:t>Confidential</a:t>
            </a:r>
            <a:r>
              <a:rPr lang="en-NZ" sz="1200" b="1"/>
              <a:t> </a:t>
            </a:r>
            <a:r>
              <a:rPr lang="en-NZ" sz="1200" b="1" cap="small"/>
              <a:t>Information</a:t>
            </a:r>
            <a:endParaRPr lang="en-NZ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1F0EF-EED2-2A46-8CB3-78320CBE5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36" y="1978922"/>
            <a:ext cx="4437484" cy="4042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1CFB8-28E4-F64A-9A96-B97436D50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06" y="2022142"/>
            <a:ext cx="5295850" cy="31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29214C-F026-0144-B0CB-3F962532D3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Frequency offset = A * 2 * pi * </a:t>
            </a:r>
            <a:r>
              <a:rPr lang="en-US" dirty="0" err="1"/>
              <a:t>f</a:t>
            </a:r>
            <a:r>
              <a:rPr lang="en-US" baseline="-25000" dirty="0" err="1"/>
              <a:t>bw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BB0897-00B2-EA4B-9DD5-DD63E792C9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get a 20ppb </a:t>
            </a:r>
            <a:r>
              <a:rPr lang="en-US" dirty="0" err="1"/>
              <a:t>ffo</a:t>
            </a:r>
            <a:r>
              <a:rPr lang="en-US" dirty="0"/>
              <a:t> at the synchronizer output </a:t>
            </a:r>
          </a:p>
          <a:p>
            <a:endParaRPr lang="en-US" dirty="0"/>
          </a:p>
          <a:p>
            <a:r>
              <a:rPr lang="en-US" dirty="0"/>
              <a:t>The filter value needs to be 12mHz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9FEAC5-366E-1343-B8A5-92837713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approach for SyncE / </a:t>
            </a:r>
            <a:r>
              <a:rPr lang="en-US" dirty="0" err="1"/>
              <a:t>eSyncE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5240A-1DE5-474B-A0E0-AC5710DDB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NZ" sz="1200" b="1" cap="small"/>
              <a:t>Confidential</a:t>
            </a:r>
            <a:r>
              <a:rPr lang="en-NZ" sz="1200" b="1"/>
              <a:t> </a:t>
            </a:r>
            <a:r>
              <a:rPr lang="en-NZ" sz="1200" b="1" cap="small"/>
              <a:t>Information</a:t>
            </a:r>
            <a:endParaRPr lang="en-NZ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CFA12-FE32-3F46-ABD8-2A19052A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36" y="1978922"/>
            <a:ext cx="4437484" cy="404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94E9C6-EB21-FF49-9311-4001CEAF5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55365"/>
            <a:ext cx="5384800" cy="4525963"/>
          </a:xfrm>
        </p:spPr>
        <p:txBody>
          <a:bodyPr/>
          <a:lstStyle/>
          <a:p>
            <a:r>
              <a:rPr lang="en-US" dirty="0"/>
              <a:t>With 0.5ppb/</a:t>
            </a:r>
            <a:r>
              <a:rPr lang="en-US" dirty="0" err="1"/>
              <a:t>degC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7D4D-5B57-F842-BA08-5CFCCC145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55365"/>
            <a:ext cx="5384800" cy="4525963"/>
          </a:xfrm>
        </p:spPr>
        <p:txBody>
          <a:bodyPr/>
          <a:lstStyle/>
          <a:p>
            <a:r>
              <a:rPr lang="en-US" dirty="0"/>
              <a:t>With 0.2ppb/</a:t>
            </a:r>
            <a:r>
              <a:rPr lang="en-US" dirty="0" err="1"/>
              <a:t>degC</a:t>
            </a:r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226C8A-3434-6D47-B9E6-F47A1A9C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Error across temperature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BB8CA-DAAE-5B41-8B4A-7FD50680C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NZ" sz="1200" b="1" cap="small"/>
              <a:t>Confidential</a:t>
            </a:r>
            <a:r>
              <a:rPr lang="en-NZ" sz="1200" b="1"/>
              <a:t> </a:t>
            </a:r>
            <a:r>
              <a:rPr lang="en-NZ" sz="1200" b="1" cap="small"/>
              <a:t>Information</a:t>
            </a:r>
            <a:endParaRPr lang="en-NZ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79585-7391-5247-9834-DBAFA347E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348880"/>
            <a:ext cx="5232400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B78C71-57A2-C742-8212-FF26AF68430F}"/>
              </a:ext>
            </a:extLst>
          </p:cNvPr>
          <p:cNvSpPr txBox="1"/>
          <p:nvPr/>
        </p:nvSpPr>
        <p:spPr>
          <a:xfrm>
            <a:off x="911424" y="853131"/>
            <a:ext cx="6997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Assumptions : </a:t>
            </a:r>
          </a:p>
          <a:p>
            <a:r>
              <a:rPr lang="en-US" dirty="0"/>
              <a:t>- Wander generation with ideal input case, filter value 12mHz  </a:t>
            </a:r>
          </a:p>
          <a:p>
            <a:r>
              <a:rPr lang="en-US" dirty="0"/>
              <a:t>- The radio may see a full range of temperature variations – 0.5degC/min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C4AD68-CB25-FC4B-AD27-2AA159F4C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374280"/>
            <a:ext cx="5219700" cy="2717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B32769-EDB9-D946-BE44-DE8A032CD945}"/>
              </a:ext>
            </a:extLst>
          </p:cNvPr>
          <p:cNvSpPr txBox="1"/>
          <p:nvPr/>
        </p:nvSpPr>
        <p:spPr>
          <a:xfrm>
            <a:off x="2495600" y="5517232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200+ns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DB419-9299-E74C-8DC1-A1FD8C9BAE8E}"/>
              </a:ext>
            </a:extLst>
          </p:cNvPr>
          <p:cNvSpPr txBox="1"/>
          <p:nvPr/>
        </p:nvSpPr>
        <p:spPr>
          <a:xfrm>
            <a:off x="8719413" y="5517232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80+ns</a:t>
            </a:r>
          </a:p>
        </p:txBody>
      </p:sp>
    </p:spTree>
    <p:extLst>
      <p:ext uri="{BB962C8B-B14F-4D97-AF65-F5344CB8AC3E}">
        <p14:creationId xmlns:p14="http://schemas.microsoft.com/office/powerpoint/2010/main" val="35941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RRU Synchronisation solutions </a:t>
            </a:r>
            <a:endParaRPr lang="en-NZ" dirty="0">
              <a:solidFill>
                <a:srgbClr val="FF0000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06784"/>
              </p:ext>
            </p:extLst>
          </p:nvPr>
        </p:nvGraphicFramePr>
        <p:xfrm>
          <a:off x="4189192" y="980728"/>
          <a:ext cx="7850526" cy="130068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70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9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r>
                        <a:rPr lang="en-NZ" sz="1300" dirty="0"/>
                        <a:t>Frequency</a:t>
                      </a:r>
                    </a:p>
                    <a:p>
                      <a:r>
                        <a:rPr lang="en-NZ" sz="1300" b="0" dirty="0">
                          <a:solidFill>
                            <a:schemeClr val="tx1"/>
                          </a:solidFill>
                        </a:rPr>
                        <a:t>(Package size)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/>
                        <a:t>Stability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dirty="0">
                          <a:solidFill>
                            <a:schemeClr val="tx1"/>
                          </a:solidFill>
                        </a:rPr>
                        <a:t>(Temperature range)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/>
                        <a:t>Slope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dirty="0"/>
                        <a:t>(</a:t>
                      </a:r>
                      <a:r>
                        <a:rPr lang="el-GR" sz="1300" b="0" dirty="0"/>
                        <a:t>Δ</a:t>
                      </a:r>
                      <a:r>
                        <a:rPr lang="en-NZ" sz="1300" b="0" dirty="0"/>
                        <a:t>F/</a:t>
                      </a:r>
                      <a:r>
                        <a:rPr lang="el-GR" sz="1300" b="0" dirty="0"/>
                        <a:t>Δ</a:t>
                      </a:r>
                      <a:r>
                        <a:rPr lang="en-NZ" sz="1300" b="0" dirty="0"/>
                        <a:t>T)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dirty="0"/>
                        <a:t>Aging</a:t>
                      </a:r>
                      <a:r>
                        <a:rPr lang="en-NZ" sz="1300" b="0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baseline="0" dirty="0"/>
                        <a:t>(10 years)</a:t>
                      </a:r>
                      <a:endParaRPr lang="en-NZ" sz="1300" b="0" dirty="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r>
                        <a:rPr lang="en-NZ" sz="1300" dirty="0"/>
                        <a:t>Phase Noise </a:t>
                      </a:r>
                    </a:p>
                    <a:p>
                      <a:r>
                        <a:rPr lang="en-NZ" sz="1300" b="0" dirty="0"/>
                        <a:t>(Typ. @ 19.2MHz)</a:t>
                      </a:r>
                      <a:endParaRPr lang="en-NZ" sz="1300" b="0" dirty="0">
                        <a:solidFill>
                          <a:srgbClr val="34B234"/>
                        </a:solidFill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617">
                <a:tc>
                  <a:txBody>
                    <a:bodyPr/>
                    <a:lstStyle/>
                    <a:p>
                      <a:pPr algn="l"/>
                      <a:r>
                        <a:rPr lang="en-NZ" sz="12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TCXO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10 – 40 MHz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/>
                        <a:t>(</a:t>
                      </a:r>
                      <a:r>
                        <a:rPr lang="en-NZ" sz="1100" b="0" dirty="0">
                          <a:solidFill>
                            <a:schemeClr val="tx1"/>
                          </a:solidFill>
                        </a:rPr>
                        <a:t>5.0 x 3.2 mm)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/>
                        <a:t>(</a:t>
                      </a:r>
                      <a:r>
                        <a:rPr lang="en-NZ" sz="1100" b="0" dirty="0">
                          <a:solidFill>
                            <a:schemeClr val="tx1"/>
                          </a:solidFill>
                        </a:rPr>
                        <a:t>7.0 x 5.0 mm)</a:t>
                      </a:r>
                    </a:p>
                  </a:txBody>
                  <a:tcPr marT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 dirty="0">
                          <a:solidFill>
                            <a:srgbClr val="34B233"/>
                          </a:solidFill>
                          <a:latin typeface="+mn-lt"/>
                          <a:ea typeface="+mn-ea"/>
                          <a:cs typeface="+mn-cs"/>
                        </a:rPr>
                        <a:t>±50 ppb (-40 to 85°C)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34B233"/>
                          </a:solidFill>
                          <a:latin typeface="+mn-lt"/>
                          <a:ea typeface="+mn-ea"/>
                          <a:cs typeface="+mn-cs"/>
                        </a:rPr>
                        <a:t>±100 ppb (-40 to 105°C)</a:t>
                      </a:r>
                    </a:p>
                  </a:txBody>
                  <a:tcPr marT="27432" anchor="ctr"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±20 to</a:t>
                      </a:r>
                      <a:r>
                        <a:rPr lang="en-NZ" sz="1200" baseline="0" dirty="0"/>
                        <a:t> </a:t>
                      </a:r>
                      <a:r>
                        <a:rPr lang="en-NZ" sz="1200" dirty="0"/>
                        <a:t>±10 ppb/°C </a:t>
                      </a:r>
                    </a:p>
                  </a:txBody>
                  <a:tcPr marT="27432" anchor="ctr"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3ppm </a:t>
                      </a:r>
                    </a:p>
                  </a:txBody>
                  <a:tcPr marT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-123 </a:t>
                      </a:r>
                      <a:r>
                        <a:rPr lang="en-GB" sz="1200" dirty="0" err="1"/>
                        <a:t>dBc</a:t>
                      </a:r>
                      <a:r>
                        <a:rPr lang="en-GB" sz="1200" dirty="0"/>
                        <a:t>/Hz</a:t>
                      </a:r>
                      <a:r>
                        <a:rPr lang="en-GB" sz="1200" baseline="0" dirty="0"/>
                        <a:t> @100Hz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-155 </a:t>
                      </a:r>
                      <a:r>
                        <a:rPr lang="en-GB" sz="1200" dirty="0" err="1"/>
                        <a:t>dBc</a:t>
                      </a:r>
                      <a:r>
                        <a:rPr lang="en-GB" sz="1200" dirty="0"/>
                        <a:t>/Hz</a:t>
                      </a:r>
                      <a:r>
                        <a:rPr lang="en-GB" sz="1200" baseline="0" dirty="0"/>
                        <a:t> @10kHz</a:t>
                      </a:r>
                    </a:p>
                    <a:p>
                      <a:pPr algn="l"/>
                      <a:r>
                        <a:rPr lang="en-GB" sz="1200" baseline="0" dirty="0"/>
                        <a:t>-156 </a:t>
                      </a:r>
                      <a:r>
                        <a:rPr lang="en-GB" sz="1200" baseline="0" dirty="0" err="1"/>
                        <a:t>dBc</a:t>
                      </a:r>
                      <a:r>
                        <a:rPr lang="en-GB" sz="1200" baseline="0" dirty="0"/>
                        <a:t>/Hz @ 100kHz</a:t>
                      </a:r>
                      <a:endParaRPr lang="en-GB" sz="1200" dirty="0"/>
                    </a:p>
                  </a:txBody>
                  <a:tcPr marT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Content Placeholder 1"/>
          <p:cNvSpPr txBox="1">
            <a:spLocks/>
          </p:cNvSpPr>
          <p:nvPr/>
        </p:nvSpPr>
        <p:spPr>
          <a:xfrm>
            <a:off x="236515" y="1988840"/>
            <a:ext cx="3985621" cy="1593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3050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70000"/>
              <a:buFontTx/>
              <a:buBlip>
                <a:blip r:embed="rId2"/>
              </a:buBlip>
              <a:tabLst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63976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5000"/>
              <a:buFont typeface="Wingdings" pitchFamily="2" charset="2"/>
              <a:buChar char="q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00171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25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3525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90000"/>
              <a:buFont typeface="Courier New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171450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35000"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dirty="0"/>
              <a:t>Key Features:</a:t>
            </a:r>
          </a:p>
          <a:p>
            <a:pPr marL="355600" lvl="1" indent="-355600">
              <a:buClr>
                <a:schemeClr val="tx1"/>
              </a:buClr>
            </a:pPr>
            <a:r>
              <a:rPr lang="en-NZ" sz="1400" dirty="0"/>
              <a:t>Temperature stability : +/-50ppb (-40 to 85C)</a:t>
            </a:r>
          </a:p>
          <a:p>
            <a:pPr marL="355600" lvl="1" indent="-355600">
              <a:buClr>
                <a:schemeClr val="tx1"/>
              </a:buClr>
            </a:pPr>
            <a:r>
              <a:rPr lang="en-NZ" sz="1400" dirty="0"/>
              <a:t>High temperature ranges : -55 to 105°C available</a:t>
            </a:r>
          </a:p>
          <a:p>
            <a:pPr marL="355600" lvl="1" indent="-355600">
              <a:buClr>
                <a:schemeClr val="tx1"/>
              </a:buClr>
            </a:pPr>
            <a:r>
              <a:rPr lang="en-NZ" sz="1400" dirty="0"/>
              <a:t>&lt;5ppb/</a:t>
            </a:r>
            <a:r>
              <a:rPr lang="en-NZ" sz="1400" dirty="0" err="1"/>
              <a:t>degC</a:t>
            </a:r>
            <a:r>
              <a:rPr lang="en-NZ" sz="1400" dirty="0"/>
              <a:t> temperature slope </a:t>
            </a:r>
          </a:p>
          <a:p>
            <a:pPr marL="355600" lvl="1" indent="-355600">
              <a:buClr>
                <a:schemeClr val="tx1"/>
              </a:buClr>
            </a:pPr>
            <a:r>
              <a:rPr lang="en-NZ" sz="1400" dirty="0"/>
              <a:t>7mmX5mm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85832" y="1512352"/>
            <a:ext cx="2736304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85725">
              <a:buClr>
                <a:srgbClr val="34B233"/>
              </a:buClr>
            </a:pPr>
            <a:r>
              <a:rPr lang="en-NZ" sz="1600" b="1" dirty="0"/>
              <a:t>50ppb TCXO </a:t>
            </a:r>
          </a:p>
          <a:p>
            <a:pPr marL="85725">
              <a:buClr>
                <a:schemeClr val="tx1"/>
              </a:buClr>
            </a:pPr>
            <a:endParaRPr lang="en-NZ" sz="1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68" y="1404957"/>
            <a:ext cx="833180" cy="511326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013038" y="132107"/>
            <a:ext cx="2200026" cy="322537"/>
          </a:xfrm>
        </p:spPr>
        <p:txBody>
          <a:bodyPr/>
          <a:lstStyle/>
          <a:p>
            <a:pPr algn="ctr"/>
            <a:r>
              <a:rPr lang="en-NZ" sz="1200" b="1" cap="small" dirty="0">
                <a:solidFill>
                  <a:schemeClr val="bg1"/>
                </a:solidFill>
              </a:rPr>
              <a:t>Confidential</a:t>
            </a:r>
            <a:r>
              <a:rPr lang="en-NZ" sz="1200" b="1" dirty="0">
                <a:solidFill>
                  <a:schemeClr val="bg1"/>
                </a:solidFill>
              </a:rPr>
              <a:t> </a:t>
            </a:r>
            <a:r>
              <a:rPr lang="en-NZ" sz="1200" b="1" cap="small" dirty="0">
                <a:solidFill>
                  <a:schemeClr val="bg1"/>
                </a:solidFill>
              </a:rPr>
              <a:t>Information</a:t>
            </a:r>
            <a:endParaRPr lang="en-NZ" sz="10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7D1695-767F-874D-8803-BE4D01F7E6D2}"/>
              </a:ext>
            </a:extLst>
          </p:cNvPr>
          <p:cNvSpPr/>
          <p:nvPr/>
        </p:nvSpPr>
        <p:spPr>
          <a:xfrm>
            <a:off x="1452888" y="3702362"/>
            <a:ext cx="2736304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85725">
              <a:buClr>
                <a:srgbClr val="34B233"/>
              </a:buClr>
            </a:pPr>
            <a:r>
              <a:rPr lang="en-NZ" sz="1600" b="1" dirty="0"/>
              <a:t>Mini OCXO </a:t>
            </a:r>
          </a:p>
          <a:p>
            <a:pPr marL="85725">
              <a:buClr>
                <a:schemeClr val="tx1"/>
              </a:buClr>
            </a:pPr>
            <a:endParaRPr lang="en-NZ" sz="1400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61C4286-8001-A049-9537-DD76CFCE0EA0}"/>
              </a:ext>
            </a:extLst>
          </p:cNvPr>
          <p:cNvSpPr txBox="1">
            <a:spLocks/>
          </p:cNvSpPr>
          <p:nvPr/>
        </p:nvSpPr>
        <p:spPr>
          <a:xfrm>
            <a:off x="236514" y="4472884"/>
            <a:ext cx="3881479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3050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70000"/>
              <a:buFontTx/>
              <a:buBlip>
                <a:blip r:embed="rId2"/>
              </a:buBlip>
              <a:tabLst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63976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5000"/>
              <a:buFont typeface="Wingdings" pitchFamily="2" charset="2"/>
              <a:buChar char="q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00171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25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3525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90000"/>
              <a:buFont typeface="Courier New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171450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35000"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dirty="0"/>
              <a:t>Key Features:</a:t>
            </a:r>
          </a:p>
          <a:p>
            <a:pPr marL="355600" lvl="1" indent="-355600">
              <a:buClr>
                <a:schemeClr val="tx1"/>
              </a:buClr>
            </a:pPr>
            <a:r>
              <a:rPr lang="en-NZ" sz="1400" dirty="0"/>
              <a:t>+/-10ppb (-40 to 85C) temperature stability </a:t>
            </a:r>
          </a:p>
          <a:p>
            <a:pPr marL="355600" lvl="1" indent="-355600">
              <a:buClr>
                <a:schemeClr val="tx1"/>
              </a:buClr>
            </a:pPr>
            <a:r>
              <a:rPr lang="en-NZ" sz="1400" dirty="0"/>
              <a:t>9mmx7mm, 7mmx5mm next generation </a:t>
            </a:r>
          </a:p>
          <a:p>
            <a:pPr marL="355600" lvl="1" indent="-355600">
              <a:buClr>
                <a:schemeClr val="tx1"/>
              </a:buClr>
            </a:pPr>
            <a:r>
              <a:rPr lang="en-NZ" sz="1400" dirty="0"/>
              <a:t>&lt;0.5ppb/</a:t>
            </a:r>
            <a:r>
              <a:rPr lang="en-NZ" sz="1400" dirty="0" err="1"/>
              <a:t>degC</a:t>
            </a:r>
            <a:r>
              <a:rPr lang="en-NZ" sz="1400" dirty="0"/>
              <a:t> temperature slope </a:t>
            </a:r>
          </a:p>
          <a:p>
            <a:pPr marL="355600" lvl="1" indent="-355600">
              <a:buClr>
                <a:schemeClr val="tx1"/>
              </a:buClr>
            </a:pPr>
            <a:r>
              <a:rPr lang="en-NZ" sz="1400" dirty="0"/>
              <a:t>High temperature ranges : 105°C available</a:t>
            </a:r>
          </a:p>
          <a:p>
            <a:pPr marL="355600" lvl="1" indent="-355600">
              <a:buClr>
                <a:schemeClr val="tx1"/>
              </a:buClr>
            </a:pPr>
            <a:r>
              <a:rPr lang="en-NZ" sz="1400" dirty="0"/>
              <a:t>Fast Start-up times 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40FE1D4-C9F9-8542-A58B-F01244939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79989"/>
              </p:ext>
            </p:extLst>
          </p:nvPr>
        </p:nvGraphicFramePr>
        <p:xfrm>
          <a:off x="4189192" y="3861048"/>
          <a:ext cx="7850526" cy="130068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8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9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r>
                        <a:rPr lang="en-NZ" sz="1300" dirty="0"/>
                        <a:t>Frequency</a:t>
                      </a:r>
                    </a:p>
                    <a:p>
                      <a:r>
                        <a:rPr lang="en-NZ" sz="1300" b="0" dirty="0">
                          <a:solidFill>
                            <a:schemeClr val="tx1"/>
                          </a:solidFill>
                        </a:rPr>
                        <a:t>(Package size)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/>
                        <a:t>Stability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dirty="0">
                          <a:solidFill>
                            <a:schemeClr val="tx1"/>
                          </a:solidFill>
                        </a:rPr>
                        <a:t>(Temperature range)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/>
                        <a:t>Slope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dirty="0"/>
                        <a:t>(</a:t>
                      </a:r>
                      <a:r>
                        <a:rPr lang="el-GR" sz="1300" b="0" dirty="0"/>
                        <a:t>Δ</a:t>
                      </a:r>
                      <a:r>
                        <a:rPr lang="en-NZ" sz="1300" b="0" dirty="0"/>
                        <a:t>F/</a:t>
                      </a:r>
                      <a:r>
                        <a:rPr lang="el-GR" sz="1300" b="0" dirty="0"/>
                        <a:t>Δ</a:t>
                      </a:r>
                      <a:r>
                        <a:rPr lang="en-NZ" sz="1300" b="0" dirty="0"/>
                        <a:t>T)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dirty="0"/>
                        <a:t>Aging</a:t>
                      </a:r>
                      <a:r>
                        <a:rPr lang="en-NZ" sz="1300" b="0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baseline="0" dirty="0"/>
                        <a:t>(10 years)</a:t>
                      </a:r>
                      <a:endParaRPr lang="en-NZ" sz="1300" b="0" dirty="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r>
                        <a:rPr lang="en-NZ" sz="1300" dirty="0"/>
                        <a:t>Phase Noise </a:t>
                      </a:r>
                    </a:p>
                    <a:p>
                      <a:r>
                        <a:rPr lang="en-NZ" sz="1300" b="0" dirty="0"/>
                        <a:t>(Typ. @ 50 MHz)</a:t>
                      </a:r>
                      <a:endParaRPr lang="en-NZ" sz="1300" b="0" dirty="0">
                        <a:solidFill>
                          <a:srgbClr val="34B234"/>
                        </a:solidFill>
                      </a:endParaRP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617">
                <a:tc>
                  <a:txBody>
                    <a:bodyPr/>
                    <a:lstStyle/>
                    <a:p>
                      <a:pPr algn="l"/>
                      <a:r>
                        <a:rPr lang="en-NZ" sz="12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Mini OCXO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10 – 50 MHz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/>
                        <a:t>(</a:t>
                      </a:r>
                      <a:r>
                        <a:rPr lang="en-NZ" sz="1100" b="0" dirty="0">
                          <a:solidFill>
                            <a:schemeClr val="tx1"/>
                          </a:solidFill>
                        </a:rPr>
                        <a:t>9.7 x 7.5 mm)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b="0" dirty="0">
                          <a:solidFill>
                            <a:schemeClr val="tx1"/>
                          </a:solidFill>
                        </a:rPr>
                        <a:t>(7.0 x 5.0 mm)</a:t>
                      </a:r>
                    </a:p>
                  </a:txBody>
                  <a:tcPr marT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 dirty="0">
                          <a:solidFill>
                            <a:srgbClr val="34B233"/>
                          </a:solidFill>
                          <a:latin typeface="+mn-lt"/>
                          <a:ea typeface="+mn-ea"/>
                          <a:cs typeface="+mn-cs"/>
                        </a:rPr>
                        <a:t>±10 ppb (-40 to 85°C)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34B233"/>
                          </a:solidFill>
                          <a:latin typeface="+mn-lt"/>
                          <a:ea typeface="+mn-ea"/>
                          <a:cs typeface="+mn-cs"/>
                        </a:rPr>
                        <a:t>±20 ppb (-40 to 95°C)</a:t>
                      </a:r>
                    </a:p>
                  </a:txBody>
                  <a:tcPr marT="27432" anchor="ctr"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±1 to</a:t>
                      </a:r>
                      <a:r>
                        <a:rPr lang="en-NZ" sz="1200" baseline="0" dirty="0"/>
                        <a:t> </a:t>
                      </a:r>
                      <a:r>
                        <a:rPr lang="en-NZ" sz="1200" dirty="0"/>
                        <a:t>±1.5 ppb/°C </a:t>
                      </a:r>
                    </a:p>
                  </a:txBody>
                  <a:tcPr marT="27432" anchor="ctr"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3ppm </a:t>
                      </a:r>
                    </a:p>
                  </a:txBody>
                  <a:tcPr marT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-148 </a:t>
                      </a:r>
                      <a:r>
                        <a:rPr lang="en-GB" sz="1200" dirty="0" err="1"/>
                        <a:t>dBc</a:t>
                      </a:r>
                      <a:r>
                        <a:rPr lang="en-GB" sz="1200" dirty="0"/>
                        <a:t>/Hz</a:t>
                      </a:r>
                      <a:r>
                        <a:rPr lang="en-GB" sz="1200" baseline="0" dirty="0"/>
                        <a:t> @100Hz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-154 </a:t>
                      </a:r>
                      <a:r>
                        <a:rPr lang="en-GB" sz="1200" dirty="0" err="1"/>
                        <a:t>dBc</a:t>
                      </a:r>
                      <a:r>
                        <a:rPr lang="en-GB" sz="1200" dirty="0"/>
                        <a:t>/Hz</a:t>
                      </a:r>
                      <a:r>
                        <a:rPr lang="en-GB" sz="1200" baseline="0" dirty="0"/>
                        <a:t> @10kHz</a:t>
                      </a:r>
                    </a:p>
                    <a:p>
                      <a:pPr algn="l"/>
                      <a:r>
                        <a:rPr lang="en-GB" sz="1200" baseline="0" dirty="0"/>
                        <a:t>-156 </a:t>
                      </a:r>
                      <a:r>
                        <a:rPr lang="en-GB" sz="1200" baseline="0" dirty="0" err="1"/>
                        <a:t>dBc</a:t>
                      </a:r>
                      <a:r>
                        <a:rPr lang="en-GB" sz="1200" baseline="0" dirty="0"/>
                        <a:t>/Hz @ 100kHz</a:t>
                      </a:r>
                      <a:endParaRPr lang="en-GB" sz="1200" dirty="0"/>
                    </a:p>
                  </a:txBody>
                  <a:tcPr marT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2" descr="http://www.rakon.com/images/sobipro/entries/128/thumb_RFPO40.gif">
            <a:extLst>
              <a:ext uri="{FF2B5EF4-FFF2-40B4-BE49-F238E27FC236}">
                <a16:creationId xmlns:a16="http://schemas.microsoft.com/office/drawing/2014/main" id="{45534928-D86E-0B42-9090-60C911097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3312804"/>
            <a:ext cx="1667615" cy="116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3DAD83A-8F0F-D144-B053-DB9F1BD2EA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425162"/>
              </p:ext>
            </p:extLst>
          </p:nvPr>
        </p:nvGraphicFramePr>
        <p:xfrm>
          <a:off x="4451195" y="5157192"/>
          <a:ext cx="7504289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853983"/>
              </p:ext>
            </p:extLst>
          </p:nvPr>
        </p:nvGraphicFramePr>
        <p:xfrm>
          <a:off x="4117993" y="2281409"/>
          <a:ext cx="7992924" cy="157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69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1" grpId="0"/>
      <p:bldP spid="12" grpId="0"/>
      <p:bldGraphic spid="1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89EF63-4DDF-624F-85D2-6C6821C1E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4G clocks cover up to 2.4GHz frequencies </a:t>
            </a:r>
          </a:p>
          <a:p>
            <a:r>
              <a:rPr lang="en-US" dirty="0"/>
              <a:t>5G covers high spectral frequencies </a:t>
            </a:r>
          </a:p>
          <a:p>
            <a:pPr lvl="1"/>
            <a:r>
              <a:rPr lang="en-US" dirty="0"/>
              <a:t>Up to 100GHz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A6ED1D-CDE7-9C45-8B46-5EE5ECEF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Clock reference challenges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FA4512-F7EF-0E44-B153-5FCA5D3C24C9}"/>
              </a:ext>
            </a:extLst>
          </p:cNvPr>
          <p:cNvGrpSpPr/>
          <p:nvPr/>
        </p:nvGrpSpPr>
        <p:grpSpPr>
          <a:xfrm>
            <a:off x="2207568" y="2636913"/>
            <a:ext cx="7992888" cy="3802602"/>
            <a:chOff x="1820046" y="1973343"/>
            <a:chExt cx="8586010" cy="48691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F47AD0-B18F-B24D-B62E-BF16E9EB9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0046" y="1973343"/>
              <a:ext cx="8586010" cy="4869160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B7AC9BE-4D1B-1541-A876-80AC67DF82DD}"/>
                </a:ext>
              </a:extLst>
            </p:cNvPr>
            <p:cNvSpPr/>
            <p:nvPr/>
          </p:nvSpPr>
          <p:spPr>
            <a:xfrm>
              <a:off x="2495600" y="2780928"/>
              <a:ext cx="1512168" cy="3024336"/>
            </a:xfrm>
            <a:prstGeom prst="roundRect">
              <a:avLst/>
            </a:prstGeom>
            <a:solidFill>
              <a:srgbClr val="FF0000">
                <a:alpha val="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  <a:p>
              <a:pPr algn="ctr"/>
              <a:endParaRPr lang="en-US" sz="1400" dirty="0"/>
            </a:p>
            <a:p>
              <a:pPr algn="ctr"/>
              <a:endParaRPr lang="en-US" sz="1400" dirty="0"/>
            </a:p>
            <a:p>
              <a:pPr algn="ctr"/>
              <a:endParaRPr lang="en-US" sz="1400" dirty="0"/>
            </a:p>
            <a:p>
              <a:pPr algn="ctr"/>
              <a:endParaRPr lang="en-US" sz="1400" dirty="0"/>
            </a:p>
            <a:p>
              <a:pPr algn="ctr"/>
              <a:endParaRPr lang="en-US" sz="1400" dirty="0"/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4G / LTE bands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5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83FFCD-8C89-7840-9399-DEF13E98D9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35949" y="2426762"/>
            <a:ext cx="3608468" cy="446790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BEF02-2B04-EA49-99DB-7A80D8DE0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clock phase noise contributes to EVM</a:t>
            </a:r>
          </a:p>
          <a:p>
            <a:pPr lvl="1"/>
            <a:r>
              <a:rPr lang="en-US" dirty="0"/>
              <a:t>As the modulation level increase (like 256 QAM) the constellations are dense, minimal close-in noise desired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to EVM - Phase noise 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629F4A3-823D-CD46-851C-B369E4B25D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3734703"/>
            <a:ext cx="2970964" cy="22145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C6EBB69-A057-144E-9111-A917A3C3A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5711" y="3446672"/>
            <a:ext cx="2880321" cy="27186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620FCAF-3979-A14F-A164-2D2E0A255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707119" y="3359243"/>
            <a:ext cx="2787105" cy="28250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13E294-2666-414C-A9BC-C061A42C6ABE}"/>
              </a:ext>
            </a:extLst>
          </p:cNvPr>
          <p:cNvSpPr txBox="1"/>
          <p:nvPr/>
        </p:nvSpPr>
        <p:spPr>
          <a:xfrm>
            <a:off x="5063249" y="6300028"/>
            <a:ext cx="206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 Constellations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90657E-21E3-5640-B5AF-92D8CF519162}"/>
              </a:ext>
            </a:extLst>
          </p:cNvPr>
          <p:cNvSpPr txBox="1"/>
          <p:nvPr/>
        </p:nvSpPr>
        <p:spPr>
          <a:xfrm>
            <a:off x="8112224" y="6300028"/>
            <a:ext cx="370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Constellations with high phase noise  </a:t>
            </a:r>
          </a:p>
        </p:txBody>
      </p:sp>
    </p:spTree>
    <p:extLst>
      <p:ext uri="{BB962C8B-B14F-4D97-AF65-F5344CB8AC3E}">
        <p14:creationId xmlns:p14="http://schemas.microsoft.com/office/powerpoint/2010/main" val="20706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BF2994-D90E-214C-B2FE-588A2E031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spectral frequencies need low phase noise reference clocks – GHz VCXOs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BD79B-6285-8A45-854F-950C793F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References for 5G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DF7C6-4FE8-A444-9137-E314BB473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NZ" sz="1200" b="1" cap="small"/>
              <a:t>Confidential</a:t>
            </a:r>
            <a:r>
              <a:rPr lang="en-NZ" sz="1200" b="1"/>
              <a:t> </a:t>
            </a:r>
            <a:r>
              <a:rPr lang="en-NZ" sz="1200" b="1" cap="small"/>
              <a:t>Information</a:t>
            </a:r>
            <a:endParaRPr lang="en-NZ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013A44-4418-FD4E-8B61-FB7F0979BA1A}"/>
              </a:ext>
            </a:extLst>
          </p:cNvPr>
          <p:cNvGrpSpPr/>
          <p:nvPr/>
        </p:nvGrpSpPr>
        <p:grpSpPr>
          <a:xfrm>
            <a:off x="6312024" y="2060848"/>
            <a:ext cx="5517372" cy="2855257"/>
            <a:chOff x="623392" y="2074867"/>
            <a:chExt cx="10241314" cy="3730397"/>
          </a:xfrm>
        </p:grpSpPr>
        <p:sp>
          <p:nvSpPr>
            <p:cNvPr id="6" name="Triangle 43">
              <a:extLst>
                <a:ext uri="{FF2B5EF4-FFF2-40B4-BE49-F238E27FC236}">
                  <a16:creationId xmlns:a16="http://schemas.microsoft.com/office/drawing/2014/main" id="{A32688DE-DDA6-8846-8070-303009C7F6E5}"/>
                </a:ext>
              </a:extLst>
            </p:cNvPr>
            <p:cNvSpPr/>
            <p:nvPr/>
          </p:nvSpPr>
          <p:spPr>
            <a:xfrm rot="10800000">
              <a:off x="10246972" y="2074867"/>
              <a:ext cx="617734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7BDB764-6473-7947-A9A4-96F965A51040}"/>
                </a:ext>
              </a:extLst>
            </p:cNvPr>
            <p:cNvSpPr/>
            <p:nvPr/>
          </p:nvSpPr>
          <p:spPr>
            <a:xfrm>
              <a:off x="623392" y="2459423"/>
              <a:ext cx="10023401" cy="334584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90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9232ADF-3A78-3C42-BA51-A89FE54768B6}"/>
                </a:ext>
              </a:extLst>
            </p:cNvPr>
            <p:cNvSpPr/>
            <p:nvPr/>
          </p:nvSpPr>
          <p:spPr>
            <a:xfrm>
              <a:off x="932227" y="3582896"/>
              <a:ext cx="1322111" cy="11765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NZ" sz="900" dirty="0" err="1"/>
                <a:t>eCPRI</a:t>
              </a:r>
              <a:r>
                <a:rPr lang="en-NZ" sz="900" dirty="0"/>
                <a:t>/</a:t>
              </a:r>
              <a:r>
                <a:rPr lang="en-NZ" sz="900" dirty="0" err="1"/>
                <a:t>Ethe-rnet</a:t>
              </a:r>
              <a:endParaRPr lang="en-NZ" sz="9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B9F9375-61BA-134B-AE31-A344BD84FE22}"/>
                </a:ext>
              </a:extLst>
            </p:cNvPr>
            <p:cNvSpPr/>
            <p:nvPr/>
          </p:nvSpPr>
          <p:spPr>
            <a:xfrm>
              <a:off x="5410997" y="3610445"/>
              <a:ext cx="1082742" cy="58524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NZ" sz="900" dirty="0"/>
                <a:t>RF PLL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972A5C1-754A-6A4A-A2FC-E809B85AE716}"/>
                </a:ext>
              </a:extLst>
            </p:cNvPr>
            <p:cNvSpPr/>
            <p:nvPr/>
          </p:nvSpPr>
          <p:spPr>
            <a:xfrm>
              <a:off x="5446922" y="4374435"/>
              <a:ext cx="1046818" cy="44485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NZ" sz="900" dirty="0"/>
                <a:t>VCXO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7776B9E-19D6-574B-9771-F645A7C62A07}"/>
                </a:ext>
              </a:extLst>
            </p:cNvPr>
            <p:cNvSpPr/>
            <p:nvPr/>
          </p:nvSpPr>
          <p:spPr>
            <a:xfrm>
              <a:off x="5870740" y="2996952"/>
              <a:ext cx="2860134" cy="58524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NZ" sz="900"/>
                <a:t>DAC &amp; PA</a:t>
              </a:r>
              <a:endParaRPr lang="en-NZ" sz="900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837980F-7F88-3B42-AE24-D2A3D23902E5}"/>
                </a:ext>
              </a:extLst>
            </p:cNvPr>
            <p:cNvSpPr/>
            <p:nvPr/>
          </p:nvSpPr>
          <p:spPr>
            <a:xfrm>
              <a:off x="5870740" y="4803454"/>
              <a:ext cx="2804230" cy="5852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NZ" sz="900" dirty="0"/>
                <a:t>ADC &amp; LNA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80868EC-6326-4A46-928C-39401DA1EC11}"/>
                </a:ext>
              </a:extLst>
            </p:cNvPr>
            <p:cNvSpPr/>
            <p:nvPr/>
          </p:nvSpPr>
          <p:spPr>
            <a:xfrm>
              <a:off x="8829142" y="3600666"/>
              <a:ext cx="1533729" cy="117655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NZ" sz="900"/>
                <a:t>Filters</a:t>
              </a:r>
              <a:endParaRPr lang="en-NZ" sz="900" dirty="0"/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8DD5EFF4-81B1-C545-90C1-5E8096A8AA58}"/>
                </a:ext>
              </a:extLst>
            </p:cNvPr>
            <p:cNvCxnSpPr>
              <a:stCxn id="9" idx="0"/>
              <a:endCxn id="22" idx="3"/>
            </p:cNvCxnSpPr>
            <p:nvPr/>
          </p:nvCxnSpPr>
          <p:spPr>
            <a:xfrm rot="5400000">
              <a:off x="9577577" y="3220201"/>
              <a:ext cx="1754038" cy="18345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BE8588-8C6A-4E4C-880B-51D260A156AB}"/>
                </a:ext>
              </a:extLst>
            </p:cNvPr>
            <p:cNvCxnSpPr>
              <a:endCxn id="11" idx="1"/>
            </p:cNvCxnSpPr>
            <p:nvPr/>
          </p:nvCxnSpPr>
          <p:spPr>
            <a:xfrm>
              <a:off x="2254338" y="3893737"/>
              <a:ext cx="924928" cy="18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0CA93AF-35EA-6A48-BCBB-F0DF64D17460}"/>
                </a:ext>
              </a:extLst>
            </p:cNvPr>
            <p:cNvCxnSpPr/>
            <p:nvPr/>
          </p:nvCxnSpPr>
          <p:spPr>
            <a:xfrm>
              <a:off x="5658422" y="4195691"/>
              <a:ext cx="0" cy="1787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CB65933-D9A4-B34D-B74D-D135960F687B}"/>
                </a:ext>
              </a:extLst>
            </p:cNvPr>
            <p:cNvCxnSpPr/>
            <p:nvPr/>
          </p:nvCxnSpPr>
          <p:spPr>
            <a:xfrm flipV="1">
              <a:off x="6206145" y="4278218"/>
              <a:ext cx="13860" cy="1612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9E719895-6071-4E48-8663-1316B3F7B259}"/>
                </a:ext>
              </a:extLst>
            </p:cNvPr>
            <p:cNvCxnSpPr>
              <a:stCxn id="17" idx="3"/>
              <a:endCxn id="20" idx="1"/>
            </p:cNvCxnSpPr>
            <p:nvPr/>
          </p:nvCxnSpPr>
          <p:spPr>
            <a:xfrm flipV="1">
              <a:off x="2254338" y="3289575"/>
              <a:ext cx="3616400" cy="881600"/>
            </a:xfrm>
            <a:prstGeom prst="bentConnector3">
              <a:avLst>
                <a:gd name="adj1" fmla="val 1171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6B26FCB3-FCF1-374C-8B74-B74E7E5829AD}"/>
                </a:ext>
              </a:extLst>
            </p:cNvPr>
            <p:cNvCxnSpPr>
              <a:stCxn id="21" idx="1"/>
              <a:endCxn id="17" idx="3"/>
            </p:cNvCxnSpPr>
            <p:nvPr/>
          </p:nvCxnSpPr>
          <p:spPr>
            <a:xfrm rot="10800000">
              <a:off x="2254338" y="4171175"/>
              <a:ext cx="3616400" cy="924902"/>
            </a:xfrm>
            <a:prstGeom prst="bentConnector3">
              <a:avLst>
                <a:gd name="adj1" fmla="val 8828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DBB7DC4F-5BD5-DB48-BE09-AAFE41E8C9DC}"/>
                </a:ext>
              </a:extLst>
            </p:cNvPr>
            <p:cNvCxnSpPr>
              <a:endCxn id="22" idx="0"/>
            </p:cNvCxnSpPr>
            <p:nvPr/>
          </p:nvCxnSpPr>
          <p:spPr>
            <a:xfrm>
              <a:off x="8674970" y="3375602"/>
              <a:ext cx="921037" cy="22506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E2B1ECB4-88A0-B642-8580-EB5652B5149F}"/>
                </a:ext>
              </a:extLst>
            </p:cNvPr>
            <p:cNvCxnSpPr>
              <a:stCxn id="22" idx="2"/>
            </p:cNvCxnSpPr>
            <p:nvPr/>
          </p:nvCxnSpPr>
          <p:spPr>
            <a:xfrm rot="5400000">
              <a:off x="8933049" y="4519144"/>
              <a:ext cx="404881" cy="92103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CE2C4F1-DA75-D946-AE85-DDB07C01EDCE}"/>
                </a:ext>
              </a:extLst>
            </p:cNvPr>
            <p:cNvSpPr/>
            <p:nvPr/>
          </p:nvSpPr>
          <p:spPr>
            <a:xfrm>
              <a:off x="3179036" y="3601114"/>
              <a:ext cx="929506" cy="58524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NZ" sz="900" dirty="0"/>
                <a:t>PTP PLL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76A9432-172D-C040-8D71-18117338E4DD}"/>
                </a:ext>
              </a:extLst>
            </p:cNvPr>
            <p:cNvSpPr/>
            <p:nvPr/>
          </p:nvSpPr>
          <p:spPr>
            <a:xfrm>
              <a:off x="3202634" y="4365104"/>
              <a:ext cx="929506" cy="44485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NZ" sz="900" dirty="0"/>
                <a:t>TCXO</a:t>
              </a:r>
            </a:p>
            <a:p>
              <a:pPr algn="ctr"/>
              <a:r>
                <a:rPr lang="en-NZ" sz="900" dirty="0"/>
                <a:t>OCXO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1D4604B-EA43-454E-91F3-F50849F75214}"/>
                </a:ext>
              </a:extLst>
            </p:cNvPr>
            <p:cNvCxnSpPr/>
            <p:nvPr/>
          </p:nvCxnSpPr>
          <p:spPr>
            <a:xfrm flipV="1">
              <a:off x="3658282" y="4212667"/>
              <a:ext cx="9105" cy="1612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5B2466DA-D43A-6947-9EEB-F344B327F118}"/>
                </a:ext>
              </a:extLst>
            </p:cNvPr>
            <p:cNvCxnSpPr/>
            <p:nvPr/>
          </p:nvCxnSpPr>
          <p:spPr>
            <a:xfrm flipV="1">
              <a:off x="6511599" y="3607527"/>
              <a:ext cx="638710" cy="31153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FF190FE5-6AFD-7D46-AF48-54DB0E3780FE}"/>
                </a:ext>
              </a:extLst>
            </p:cNvPr>
            <p:cNvCxnSpPr/>
            <p:nvPr/>
          </p:nvCxnSpPr>
          <p:spPr>
            <a:xfrm>
              <a:off x="6511599" y="3919066"/>
              <a:ext cx="638710" cy="90971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A7EF30F-E499-AE4A-97BB-555D093BE732}"/>
                </a:ext>
              </a:extLst>
            </p:cNvPr>
            <p:cNvSpPr/>
            <p:nvPr/>
          </p:nvSpPr>
          <p:spPr>
            <a:xfrm>
              <a:off x="7637476" y="3586004"/>
              <a:ext cx="1040878" cy="58524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NZ" sz="900" dirty="0"/>
                <a:t>RF PLL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B66589B-D476-C548-A106-28117397BE79}"/>
                </a:ext>
              </a:extLst>
            </p:cNvPr>
            <p:cNvSpPr/>
            <p:nvPr/>
          </p:nvSpPr>
          <p:spPr>
            <a:xfrm>
              <a:off x="7637476" y="4352297"/>
              <a:ext cx="1076803" cy="44485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NZ" sz="900" dirty="0"/>
                <a:t>GHz VCXO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AE8AD88-74F2-4341-80CA-22B7AC89FDA5}"/>
                </a:ext>
              </a:extLst>
            </p:cNvPr>
            <p:cNvCxnSpPr/>
            <p:nvPr/>
          </p:nvCxnSpPr>
          <p:spPr>
            <a:xfrm>
              <a:off x="7925508" y="4180346"/>
              <a:ext cx="0" cy="1787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DE0A429-E5C0-0F49-A97D-FF133EB424A0}"/>
                </a:ext>
              </a:extLst>
            </p:cNvPr>
            <p:cNvCxnSpPr/>
            <p:nvPr/>
          </p:nvCxnSpPr>
          <p:spPr>
            <a:xfrm flipV="1">
              <a:off x="8501572" y="4176334"/>
              <a:ext cx="13860" cy="1612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3CCECD1-E955-C94E-BAF5-8419737F9726}"/>
                </a:ext>
              </a:extLst>
            </p:cNvPr>
            <p:cNvCxnSpPr/>
            <p:nvPr/>
          </p:nvCxnSpPr>
          <p:spPr>
            <a:xfrm flipH="1">
              <a:off x="7150309" y="3931338"/>
              <a:ext cx="4871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3865EA6-D8F4-FE49-935A-59457D7BDEEF}"/>
                </a:ext>
              </a:extLst>
            </p:cNvPr>
            <p:cNvCxnSpPr>
              <a:stCxn id="11" idx="3"/>
              <a:endCxn id="18" idx="1"/>
            </p:cNvCxnSpPr>
            <p:nvPr/>
          </p:nvCxnSpPr>
          <p:spPr>
            <a:xfrm>
              <a:off x="4108542" y="3893737"/>
              <a:ext cx="1302455" cy="93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F777A1-1033-8A46-85C5-FB523B59DE76}"/>
              </a:ext>
            </a:extLst>
          </p:cNvPr>
          <p:cNvGrpSpPr/>
          <p:nvPr/>
        </p:nvGrpSpPr>
        <p:grpSpPr>
          <a:xfrm>
            <a:off x="407368" y="2060848"/>
            <a:ext cx="4285416" cy="2855257"/>
            <a:chOff x="7612004" y="1268760"/>
            <a:chExt cx="4532668" cy="4007385"/>
          </a:xfrm>
        </p:grpSpPr>
        <p:sp>
          <p:nvSpPr>
            <p:cNvPr id="34" name="Triangle 43">
              <a:extLst>
                <a:ext uri="{FF2B5EF4-FFF2-40B4-BE49-F238E27FC236}">
                  <a16:creationId xmlns:a16="http://schemas.microsoft.com/office/drawing/2014/main" id="{72505F12-9D1F-BB42-891E-BA399520020E}"/>
                </a:ext>
              </a:extLst>
            </p:cNvPr>
            <p:cNvSpPr/>
            <p:nvPr/>
          </p:nvSpPr>
          <p:spPr>
            <a:xfrm rot="10800000">
              <a:off x="11712624" y="1268760"/>
              <a:ext cx="432048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5719A29-4D66-EC41-98A5-0B8DD9DED5B8}"/>
                </a:ext>
              </a:extLst>
            </p:cNvPr>
            <p:cNvGrpSpPr/>
            <p:nvPr/>
          </p:nvGrpSpPr>
          <p:grpSpPr>
            <a:xfrm>
              <a:off x="7612004" y="1626042"/>
              <a:ext cx="4388651" cy="3650103"/>
              <a:chOff x="6587016" y="1626042"/>
              <a:chExt cx="4941551" cy="3650103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B957C90-1D2A-0B46-B34E-CA480EC0D1CF}"/>
                  </a:ext>
                </a:extLst>
              </p:cNvPr>
              <p:cNvSpPr/>
              <p:nvPr/>
            </p:nvSpPr>
            <p:spPr>
              <a:xfrm>
                <a:off x="6587016" y="1626042"/>
                <a:ext cx="4941551" cy="365010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200"/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A697F2E-39E4-DD4D-AA96-597963415C45}"/>
                  </a:ext>
                </a:extLst>
              </p:cNvPr>
              <p:cNvSpPr/>
              <p:nvPr/>
            </p:nvSpPr>
            <p:spPr>
              <a:xfrm>
                <a:off x="6709533" y="2862816"/>
                <a:ext cx="683962" cy="117655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200" dirty="0"/>
                  <a:t>CPRI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C33EEA9-F126-BD4A-B236-0370A57EC4C7}"/>
                  </a:ext>
                </a:extLst>
              </p:cNvPr>
              <p:cNvSpPr/>
              <p:nvPr/>
            </p:nvSpPr>
            <p:spPr>
              <a:xfrm>
                <a:off x="8636865" y="2881034"/>
                <a:ext cx="732007" cy="58524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200" dirty="0"/>
                  <a:t>RF PLL</a:t>
                </a: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8FD2316A-8AEF-8A49-BE70-8A5B8E598626}"/>
                  </a:ext>
                </a:extLst>
              </p:cNvPr>
              <p:cNvSpPr/>
              <p:nvPr/>
            </p:nvSpPr>
            <p:spPr>
              <a:xfrm>
                <a:off x="8655450" y="3645024"/>
                <a:ext cx="732007" cy="44485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200" dirty="0"/>
                  <a:t>VCXO</a:t>
                </a: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1F6C5A8D-4A24-544B-B39A-1073A3AFB4F6}"/>
                  </a:ext>
                </a:extLst>
              </p:cNvPr>
              <p:cNvSpPr/>
              <p:nvPr/>
            </p:nvSpPr>
            <p:spPr>
              <a:xfrm>
                <a:off x="9264352" y="2276872"/>
                <a:ext cx="1215038" cy="58524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200"/>
                  <a:t>DAC &amp; PA</a:t>
                </a:r>
                <a:endParaRPr lang="en-NZ" sz="1200" dirty="0"/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BECE7E7D-7116-EF4F-9A54-D05C0471D7C0}"/>
                  </a:ext>
                </a:extLst>
              </p:cNvPr>
              <p:cNvSpPr/>
              <p:nvPr/>
            </p:nvSpPr>
            <p:spPr>
              <a:xfrm>
                <a:off x="9264352" y="4083374"/>
                <a:ext cx="1215038" cy="58524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200" dirty="0"/>
                  <a:t>ADC &amp; LNA</a:t>
                </a: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E85BFF74-36CA-954E-BC8B-D123F7E44950}"/>
                  </a:ext>
                </a:extLst>
              </p:cNvPr>
              <p:cNvSpPr/>
              <p:nvPr/>
            </p:nvSpPr>
            <p:spPr>
              <a:xfrm>
                <a:off x="10559147" y="2794559"/>
                <a:ext cx="793437" cy="117655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200"/>
                  <a:t>Filters</a:t>
                </a:r>
                <a:endParaRPr lang="en-NZ" sz="1200" dirty="0"/>
              </a:p>
            </p:txBody>
          </p:sp>
          <p:cxnSp>
            <p:nvCxnSpPr>
              <p:cNvPr id="45" name="Elbow Connector 44">
                <a:extLst>
                  <a:ext uri="{FF2B5EF4-FFF2-40B4-BE49-F238E27FC236}">
                    <a16:creationId xmlns:a16="http://schemas.microsoft.com/office/drawing/2014/main" id="{2CB3999A-9546-9742-8301-85CC5B20F203}"/>
                  </a:ext>
                </a:extLst>
              </p:cNvPr>
              <p:cNvCxnSpPr>
                <a:stCxn id="37" idx="0"/>
                <a:endCxn id="50" idx="3"/>
              </p:cNvCxnSpPr>
              <p:nvPr/>
            </p:nvCxnSpPr>
            <p:spPr>
              <a:xfrm rot="5400000">
                <a:off x="10523017" y="2458368"/>
                <a:ext cx="1754038" cy="94904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C9212BBA-6016-264E-94F4-1998D18A545B}"/>
                  </a:ext>
                </a:extLst>
              </p:cNvPr>
              <p:cNvCxnSpPr>
                <a:endCxn id="46" idx="1"/>
              </p:cNvCxnSpPr>
              <p:nvPr/>
            </p:nvCxnSpPr>
            <p:spPr>
              <a:xfrm>
                <a:off x="7393495" y="3173657"/>
                <a:ext cx="124337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5FD2E02-D166-8647-86A7-C423FFEEF989}"/>
                  </a:ext>
                </a:extLst>
              </p:cNvPr>
              <p:cNvCxnSpPr/>
              <p:nvPr/>
            </p:nvCxnSpPr>
            <p:spPr>
              <a:xfrm>
                <a:off x="8764865" y="3466280"/>
                <a:ext cx="0" cy="1787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9F56F4FB-1F12-3548-B840-C23049406641}"/>
                  </a:ext>
                </a:extLst>
              </p:cNvPr>
              <p:cNvCxnSpPr/>
              <p:nvPr/>
            </p:nvCxnSpPr>
            <p:spPr>
              <a:xfrm flipV="1">
                <a:off x="9161470" y="3470031"/>
                <a:ext cx="7170" cy="1612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48">
                <a:extLst>
                  <a:ext uri="{FF2B5EF4-FFF2-40B4-BE49-F238E27FC236}">
                    <a16:creationId xmlns:a16="http://schemas.microsoft.com/office/drawing/2014/main" id="{6B73AF5D-0ECE-8A4B-86D3-58051C733DE4}"/>
                  </a:ext>
                </a:extLst>
              </p:cNvPr>
              <p:cNvCxnSpPr>
                <a:stCxn id="45" idx="3"/>
                <a:endCxn id="48" idx="1"/>
              </p:cNvCxnSpPr>
              <p:nvPr/>
            </p:nvCxnSpPr>
            <p:spPr>
              <a:xfrm flipV="1">
                <a:off x="7393495" y="2569495"/>
                <a:ext cx="1870856" cy="881600"/>
              </a:xfrm>
              <a:prstGeom prst="bentConnector3">
                <a:avLst>
                  <a:gd name="adj1" fmla="val 1171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49">
                <a:extLst>
                  <a:ext uri="{FF2B5EF4-FFF2-40B4-BE49-F238E27FC236}">
                    <a16:creationId xmlns:a16="http://schemas.microsoft.com/office/drawing/2014/main" id="{641A4E8A-E21B-5A44-8B28-EEDE15ADDEF1}"/>
                  </a:ext>
                </a:extLst>
              </p:cNvPr>
              <p:cNvCxnSpPr>
                <a:stCxn id="49" idx="1"/>
                <a:endCxn id="45" idx="3"/>
              </p:cNvCxnSpPr>
              <p:nvPr/>
            </p:nvCxnSpPr>
            <p:spPr>
              <a:xfrm rot="10800000">
                <a:off x="7393495" y="3451095"/>
                <a:ext cx="1870856" cy="924902"/>
              </a:xfrm>
              <a:prstGeom prst="bentConnector3">
                <a:avLst>
                  <a:gd name="adj1" fmla="val 8828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lbow Connector 50">
                <a:extLst>
                  <a:ext uri="{FF2B5EF4-FFF2-40B4-BE49-F238E27FC236}">
                    <a16:creationId xmlns:a16="http://schemas.microsoft.com/office/drawing/2014/main" id="{29E24FA1-58AF-A74E-BE2A-DF9EEAEFF376}"/>
                  </a:ext>
                </a:extLst>
              </p:cNvPr>
              <p:cNvCxnSpPr>
                <a:stCxn id="48" idx="3"/>
                <a:endCxn id="50" idx="0"/>
              </p:cNvCxnSpPr>
              <p:nvPr/>
            </p:nvCxnSpPr>
            <p:spPr>
              <a:xfrm>
                <a:off x="10479390" y="2569495"/>
                <a:ext cx="476476" cy="225064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lbow Connector 51">
                <a:extLst>
                  <a:ext uri="{FF2B5EF4-FFF2-40B4-BE49-F238E27FC236}">
                    <a16:creationId xmlns:a16="http://schemas.microsoft.com/office/drawing/2014/main" id="{E158A2A6-3F49-E84C-BB95-1A662953DB05}"/>
                  </a:ext>
                </a:extLst>
              </p:cNvPr>
              <p:cNvCxnSpPr>
                <a:stCxn id="50" idx="2"/>
                <a:endCxn id="49" idx="3"/>
              </p:cNvCxnSpPr>
              <p:nvPr/>
            </p:nvCxnSpPr>
            <p:spPr>
              <a:xfrm rot="5400000">
                <a:off x="10515188" y="3935318"/>
                <a:ext cx="404881" cy="476476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992F3605-290A-7C41-96ED-ED4D918F0C79}"/>
                </a:ext>
              </a:extLst>
            </p:cNvPr>
            <p:cNvCxnSpPr>
              <a:stCxn id="46" idx="3"/>
              <a:endCxn id="48" idx="2"/>
            </p:cNvCxnSpPr>
            <p:nvPr/>
          </p:nvCxnSpPr>
          <p:spPr>
            <a:xfrm flipV="1">
              <a:off x="10082604" y="2862118"/>
              <a:ext cx="446719" cy="31153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id="{C0B2A7F1-0EF6-7040-AE36-520FCC78FBAA}"/>
                </a:ext>
              </a:extLst>
            </p:cNvPr>
            <p:cNvCxnSpPr>
              <a:stCxn id="46" idx="3"/>
              <a:endCxn id="49" idx="0"/>
            </p:cNvCxnSpPr>
            <p:nvPr/>
          </p:nvCxnSpPr>
          <p:spPr>
            <a:xfrm>
              <a:off x="10082604" y="3173657"/>
              <a:ext cx="446719" cy="90971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ight Arrow 52">
            <a:extLst>
              <a:ext uri="{FF2B5EF4-FFF2-40B4-BE49-F238E27FC236}">
                <a16:creationId xmlns:a16="http://schemas.microsoft.com/office/drawing/2014/main" id="{BCF7B6C0-6EB2-8E47-A679-3858B81BB6B7}"/>
              </a:ext>
            </a:extLst>
          </p:cNvPr>
          <p:cNvSpPr/>
          <p:nvPr/>
        </p:nvSpPr>
        <p:spPr>
          <a:xfrm>
            <a:off x="4867164" y="3398405"/>
            <a:ext cx="1152128" cy="46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7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362F08-15E5-ED49-A4B1-666FE3CC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75639"/>
            <a:ext cx="10972800" cy="5250526"/>
          </a:xfrm>
        </p:spPr>
        <p:txBody>
          <a:bodyPr/>
          <a:lstStyle/>
          <a:p>
            <a:r>
              <a:rPr lang="en-US" dirty="0"/>
              <a:t>Two clocking reference options </a:t>
            </a:r>
          </a:p>
          <a:p>
            <a:pPr lvl="1"/>
            <a:r>
              <a:rPr lang="en-US" dirty="0"/>
              <a:t>Ultra low phase noise, low frequency</a:t>
            </a:r>
          </a:p>
          <a:p>
            <a:pPr lvl="1"/>
            <a:r>
              <a:rPr lang="en-US" dirty="0"/>
              <a:t>Low phase noise, GHz frequency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Ultra low phase noise solutions </a:t>
            </a:r>
          </a:p>
          <a:p>
            <a:pPr lvl="1"/>
            <a:r>
              <a:rPr lang="en-US" dirty="0"/>
              <a:t>122.88M VCXO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GHz frequency solutions</a:t>
            </a:r>
          </a:p>
          <a:p>
            <a:pPr lvl="1"/>
            <a:r>
              <a:rPr lang="en-US" dirty="0"/>
              <a:t>~2.5GHz VCXO solutions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29B313-3CBB-B041-A4C7-0470FF02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frequency clock references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AED3F-6F85-ED4C-A9DD-C4C621BD76A1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86"/>
          <a:stretch/>
        </p:blipFill>
        <p:spPr>
          <a:xfrm>
            <a:off x="5519937" y="1916832"/>
            <a:ext cx="4248470" cy="2355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21C0F-13E4-3748-8ED5-89E1CA6AD8C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05"/>
          <a:stretch/>
        </p:blipFill>
        <p:spPr>
          <a:xfrm>
            <a:off x="5519936" y="4272272"/>
            <a:ext cx="4248471" cy="2336694"/>
          </a:xfrm>
          <a:prstGeom prst="rect">
            <a:avLst/>
          </a:prstGeom>
          <a:ln w="190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80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Contents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7408" y="3645024"/>
            <a:ext cx="7488832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73050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75000"/>
              <a:buFontTx/>
              <a:buBlip>
                <a:blip r:embed="rId2"/>
              </a:buBlip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63976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0000"/>
              <a:buFont typeface="Wingdings" pitchFamily="2" charset="2"/>
              <a:buChar char="q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00171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3525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90000"/>
              <a:buFont typeface="Courier New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171450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35000"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0" indent="-360363">
              <a:spcBef>
                <a:spcPts val="500"/>
              </a:spcBef>
              <a:spcAft>
                <a:spcPts val="5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NZ" sz="2000" dirty="0"/>
              <a:t>Traditional Base Station Sync </a:t>
            </a:r>
          </a:p>
          <a:p>
            <a:pPr marL="360363" lvl="0" indent="-360363">
              <a:spcBef>
                <a:spcPts val="500"/>
              </a:spcBef>
              <a:spcAft>
                <a:spcPts val="5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NZ" sz="2000" dirty="0"/>
              <a:t>Evolution of 5G and Front-Haul technologies </a:t>
            </a:r>
          </a:p>
          <a:p>
            <a:pPr marL="360363" lvl="0" indent="-360363">
              <a:spcBef>
                <a:spcPts val="500"/>
              </a:spcBef>
              <a:spcAft>
                <a:spcPts val="5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NZ" sz="2000" dirty="0"/>
              <a:t>Sync Architectures for next generation RRUs </a:t>
            </a:r>
          </a:p>
          <a:p>
            <a:pPr marL="360363" lvl="0" indent="-360363">
              <a:spcBef>
                <a:spcPts val="500"/>
              </a:spcBef>
              <a:spcAft>
                <a:spcPts val="5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NZ" sz="2000" dirty="0"/>
              <a:t>Air Interface clocking for 5G RRUs </a:t>
            </a:r>
          </a:p>
        </p:txBody>
      </p:sp>
    </p:spTree>
    <p:extLst>
      <p:ext uri="{BB962C8B-B14F-4D97-AF65-F5344CB8AC3E}">
        <p14:creationId xmlns:p14="http://schemas.microsoft.com/office/powerpoint/2010/main" val="13316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C2CBBE-0E01-504F-9320-D690052A6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Generation Base station architectures poses synchronisation challenges for RRU implementations </a:t>
            </a:r>
          </a:p>
          <a:p>
            <a:r>
              <a:rPr lang="en-US" dirty="0"/>
              <a:t>Network clock recovery will be based on packet clock recovery methods, needs more stable reference clock than current </a:t>
            </a:r>
          </a:p>
          <a:p>
            <a:r>
              <a:rPr lang="en-US" dirty="0"/>
              <a:t>Environmental effects are critical </a:t>
            </a:r>
          </a:p>
          <a:p>
            <a:r>
              <a:rPr lang="en-US" dirty="0"/>
              <a:t>Higher spectral frequencies requires very low noise reference clocks for superior performance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ADD5FF-5443-5F43-AF34-31FAF60D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938D4-C59C-0741-9FC6-10BF51617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NZ" sz="1200" b="1" cap="small"/>
              <a:t>Confidential</a:t>
            </a:r>
            <a:r>
              <a:rPr lang="en-NZ" sz="1200" b="1"/>
              <a:t> </a:t>
            </a:r>
            <a:r>
              <a:rPr lang="en-NZ" sz="1200" b="1" cap="small"/>
              <a:t>Information</a:t>
            </a:r>
            <a:endParaRPr lang="en-NZ" sz="1000" dirty="0"/>
          </a:p>
        </p:txBody>
      </p:sp>
    </p:spTree>
    <p:extLst>
      <p:ext uri="{BB962C8B-B14F-4D97-AF65-F5344CB8AC3E}">
        <p14:creationId xmlns:p14="http://schemas.microsoft.com/office/powerpoint/2010/main" val="412716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7997" y="4495080"/>
            <a:ext cx="11132617" cy="604144"/>
          </a:xfrm>
        </p:spPr>
        <p:txBody>
          <a:bodyPr/>
          <a:lstStyle/>
          <a:p>
            <a:r>
              <a:rPr lang="en-NZ" dirty="0"/>
              <a:t>Acknowledgements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9808" y="5099224"/>
            <a:ext cx="10873207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273050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75000"/>
              <a:buFontTx/>
              <a:buBlip>
                <a:blip r:embed="rId2"/>
              </a:buBlip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63976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0000"/>
              <a:buFont typeface="Wingdings" pitchFamily="2" charset="2"/>
              <a:buChar char="q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00171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3525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90000"/>
              <a:buFont typeface="Courier New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171450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35000"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0" indent="-360363">
              <a:spcBef>
                <a:spcPts val="500"/>
              </a:spcBef>
              <a:spcAft>
                <a:spcPts val="5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NZ" sz="1600" dirty="0"/>
              <a:t>Dr. Nigel Hardy, </a:t>
            </a:r>
            <a:r>
              <a:rPr lang="en-SG" sz="1600" dirty="0"/>
              <a:t>Principal Design Engineer, Rakon UK Limited</a:t>
            </a:r>
          </a:p>
          <a:p>
            <a:pPr marL="360363" indent="-360363">
              <a:spcBef>
                <a:spcPts val="500"/>
              </a:spcBef>
              <a:spcAft>
                <a:spcPts val="5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NZ" sz="1600" dirty="0"/>
              <a:t>Cyril </a:t>
            </a:r>
            <a:r>
              <a:rPr lang="en-NZ" sz="1600" dirty="0" err="1"/>
              <a:t>Datin</a:t>
            </a:r>
            <a:r>
              <a:rPr lang="en-NZ" sz="1600" dirty="0"/>
              <a:t>, </a:t>
            </a:r>
            <a:r>
              <a:rPr lang="en-US" sz="1600" dirty="0"/>
              <a:t>R&amp;D - Product Development Manager, Rakon France SAS</a:t>
            </a:r>
            <a:endParaRPr lang="en-NZ" sz="1600" dirty="0"/>
          </a:p>
          <a:p>
            <a:pPr marL="360363" indent="-360363">
              <a:spcBef>
                <a:spcPts val="500"/>
              </a:spcBef>
              <a:spcAft>
                <a:spcPts val="5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NZ" sz="1600" dirty="0" err="1"/>
              <a:t>Florentin</a:t>
            </a:r>
            <a:r>
              <a:rPr lang="en-NZ" sz="1600" dirty="0"/>
              <a:t> </a:t>
            </a:r>
            <a:r>
              <a:rPr lang="en-NZ" sz="1600" dirty="0" err="1"/>
              <a:t>Margarit</a:t>
            </a:r>
            <a:r>
              <a:rPr lang="en-NZ" sz="1600" dirty="0"/>
              <a:t>; Product R&amp;D Engineering, </a:t>
            </a:r>
            <a:r>
              <a:rPr lang="en-SG" sz="1600" dirty="0"/>
              <a:t>Rakon UK Limited</a:t>
            </a:r>
            <a:r>
              <a:rPr lang="en-NZ" sz="1600" dirty="0"/>
              <a:t>, New Zealand</a:t>
            </a:r>
            <a:endParaRPr lang="en-SG" sz="160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B8B97C3-803C-1A45-B40A-60962029824F}"/>
              </a:ext>
            </a:extLst>
          </p:cNvPr>
          <p:cNvSpPr txBox="1">
            <a:spLocks/>
          </p:cNvSpPr>
          <p:nvPr/>
        </p:nvSpPr>
        <p:spPr>
          <a:xfrm>
            <a:off x="660398" y="1744736"/>
            <a:ext cx="11132617" cy="604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NZ" dirty="0"/>
              <a:t>References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A04554-3176-8C4D-8C7F-96512C639448}"/>
              </a:ext>
            </a:extLst>
          </p:cNvPr>
          <p:cNvSpPr txBox="1">
            <a:spLocks/>
          </p:cNvSpPr>
          <p:nvPr/>
        </p:nvSpPr>
        <p:spPr>
          <a:xfrm>
            <a:off x="919808" y="2276872"/>
            <a:ext cx="11272192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273050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75000"/>
              <a:buFontTx/>
              <a:buBlip>
                <a:blip r:embed="rId2"/>
              </a:buBlip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63976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0000"/>
              <a:buFont typeface="Wingdings" pitchFamily="2" charset="2"/>
              <a:buChar char="q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00171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3525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90000"/>
              <a:buFont typeface="Courier New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171450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35000"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1600" dirty="0"/>
              <a:t>IEEE P802.1CM/D2.2 Draft Standard for Local and metropolitan area networks—Time-Sensitive Networking for Front-haul</a:t>
            </a:r>
          </a:p>
          <a:p>
            <a:r>
              <a:rPr lang="en-SG" sz="1600" dirty="0" err="1"/>
              <a:t>eCPRI</a:t>
            </a:r>
            <a:r>
              <a:rPr lang="en-SG" sz="1600" dirty="0"/>
              <a:t> Interface Specification: </a:t>
            </a:r>
            <a:r>
              <a:rPr lang="en-SG" sz="1600" dirty="0" err="1"/>
              <a:t>eCPRI</a:t>
            </a:r>
            <a:r>
              <a:rPr lang="en-SG" sz="1600" dirty="0"/>
              <a:t> Specification V1.1 - Common Public Radio Interface </a:t>
            </a:r>
          </a:p>
          <a:p>
            <a:r>
              <a:rPr lang="en-NZ" sz="1600" dirty="0"/>
              <a:t>CPRI Interface Specification : CPRI Specification V7.0  </a:t>
            </a:r>
            <a:r>
              <a:rPr lang="en-SG" sz="1600" dirty="0"/>
              <a:t>  Common Public Radio Interface</a:t>
            </a:r>
          </a:p>
          <a:p>
            <a:r>
              <a:rPr lang="en-SG" sz="1600" dirty="0" err="1"/>
              <a:t>eCPRI</a:t>
            </a:r>
            <a:r>
              <a:rPr lang="en-SG" sz="1600" dirty="0"/>
              <a:t> Transport Network D0.1 - Common Public Radio Interface:  Requirements for the </a:t>
            </a:r>
            <a:r>
              <a:rPr lang="en-SG" sz="1600" dirty="0" err="1"/>
              <a:t>eCPRI</a:t>
            </a:r>
            <a:r>
              <a:rPr lang="en-SG" sz="1600" dirty="0"/>
              <a:t> Transport Network </a:t>
            </a:r>
          </a:p>
          <a:p>
            <a:r>
              <a:rPr lang="en-NZ" sz="1600" dirty="0"/>
              <a:t>IEEE1914.3/D3.2 : Draft Standard for Radio over Ethernet Encapsulations and Mappings </a:t>
            </a:r>
          </a:p>
          <a:p>
            <a:pPr marL="0" lvl="0" indent="0">
              <a:spcBef>
                <a:spcPts val="500"/>
              </a:spcBef>
              <a:spcAft>
                <a:spcPts val="500"/>
              </a:spcAft>
              <a:buSzPct val="70000"/>
              <a:buNone/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163916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1566376" y="2157730"/>
            <a:ext cx="904353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en-US" sz="4000" dirty="0"/>
              <a:t>Thank you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24680" y="4293096"/>
            <a:ext cx="12216680" cy="2664296"/>
            <a:chOff x="-24680" y="4293096"/>
            <a:chExt cx="12216680" cy="2664296"/>
          </a:xfrm>
        </p:grpSpPr>
        <p:sp>
          <p:nvSpPr>
            <p:cNvPr id="15" name="Rectangle 14"/>
            <p:cNvSpPr/>
            <p:nvPr/>
          </p:nvSpPr>
          <p:spPr>
            <a:xfrm>
              <a:off x="-24680" y="4293096"/>
              <a:ext cx="12216680" cy="2664296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Slide Number Placeholder 3"/>
            <p:cNvSpPr txBox="1">
              <a:spLocks/>
            </p:cNvSpPr>
            <p:nvPr/>
          </p:nvSpPr>
          <p:spPr>
            <a:xfrm>
              <a:off x="8544272" y="6420688"/>
              <a:ext cx="2077840" cy="437312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NZ" sz="2000" dirty="0">
                  <a:solidFill>
                    <a:srgbClr val="34BB33"/>
                  </a:solidFill>
                </a:rPr>
                <a:t>www.rakon.com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448" y="4971184"/>
            <a:ext cx="1559583" cy="17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7427DE-27CC-6743-984D-B267CFC41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D45CCF-B87B-FA42-BCF4-889AD555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4G Base Station Clocking functions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CA626A-04D3-FB44-9C99-A235E6C29FDB}"/>
              </a:ext>
            </a:extLst>
          </p:cNvPr>
          <p:cNvGrpSpPr/>
          <p:nvPr/>
        </p:nvGrpSpPr>
        <p:grpSpPr>
          <a:xfrm>
            <a:off x="1060049" y="1783362"/>
            <a:ext cx="10071902" cy="2861527"/>
            <a:chOff x="272570" y="1118917"/>
            <a:chExt cx="11651454" cy="398493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E468F9-C403-B94A-85B4-062557376BEE}"/>
                </a:ext>
              </a:extLst>
            </p:cNvPr>
            <p:cNvSpPr/>
            <p:nvPr/>
          </p:nvSpPr>
          <p:spPr>
            <a:xfrm>
              <a:off x="890031" y="2996952"/>
              <a:ext cx="3005938" cy="210689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869CE7-052F-9343-A63A-E39AB092F646}"/>
                </a:ext>
              </a:extLst>
            </p:cNvPr>
            <p:cNvSpPr/>
            <p:nvPr/>
          </p:nvSpPr>
          <p:spPr>
            <a:xfrm>
              <a:off x="8441623" y="2745273"/>
              <a:ext cx="1519022" cy="21068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51D6DAC-6676-9547-AC1E-F17D0113F05B}"/>
                </a:ext>
              </a:extLst>
            </p:cNvPr>
            <p:cNvSpPr/>
            <p:nvPr/>
          </p:nvSpPr>
          <p:spPr>
            <a:xfrm>
              <a:off x="3459958" y="3616446"/>
              <a:ext cx="914749" cy="27085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  <a:scene3d>
              <a:camera prst="perspectiveRelaxedModerately"/>
              <a:lightRig rig="threePt" dir="t"/>
            </a:scene3d>
            <a:sp3d extrusionH="3810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NZ" sz="1200" b="1" dirty="0">
                  <a:solidFill>
                    <a:schemeClr val="bg1"/>
                  </a:solidFill>
                </a:rPr>
                <a:t>BBU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A4F2965-BA74-9F45-B5B6-DDF2FDC854FC}"/>
                </a:ext>
              </a:extLst>
            </p:cNvPr>
            <p:cNvSpPr/>
            <p:nvPr/>
          </p:nvSpPr>
          <p:spPr>
            <a:xfrm>
              <a:off x="9189912" y="2587567"/>
              <a:ext cx="914749" cy="27085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9050">
              <a:solidFill>
                <a:schemeClr val="accent4"/>
              </a:solidFill>
            </a:ln>
            <a:scene3d>
              <a:camera prst="perspectiveRelaxedModerately"/>
              <a:lightRig rig="threePt" dir="t"/>
            </a:scene3d>
            <a:sp3d extrusionH="3810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NZ" sz="1200" b="1" dirty="0">
                  <a:solidFill>
                    <a:schemeClr val="bg1"/>
                  </a:solidFill>
                </a:rPr>
                <a:t>RRU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FC21C8-472A-494D-AFDE-A756309FF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9417" y="2111636"/>
              <a:ext cx="484904" cy="48490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97035B8-4DA4-7642-B7EE-03318A6608A0}"/>
                </a:ext>
              </a:extLst>
            </p:cNvPr>
            <p:cNvGrpSpPr/>
            <p:nvPr/>
          </p:nvGrpSpPr>
          <p:grpSpPr>
            <a:xfrm>
              <a:off x="9189912" y="3851139"/>
              <a:ext cx="914749" cy="944012"/>
              <a:chOff x="4570229" y="2697754"/>
              <a:chExt cx="1219665" cy="125868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F2E6083-ED91-4742-863C-14DC50848D72}"/>
                  </a:ext>
                </a:extLst>
              </p:cNvPr>
              <p:cNvGrpSpPr/>
              <p:nvPr/>
            </p:nvGrpSpPr>
            <p:grpSpPr>
              <a:xfrm>
                <a:off x="4570229" y="3332329"/>
                <a:ext cx="1219665" cy="624108"/>
                <a:chOff x="12360696" y="1208654"/>
                <a:chExt cx="1219665" cy="624108"/>
              </a:xfrm>
            </p:grpSpPr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F978A1E0-D83A-8B44-BCD3-1D37979C8473}"/>
                    </a:ext>
                  </a:extLst>
                </p:cNvPr>
                <p:cNvSpPr/>
                <p:nvPr/>
              </p:nvSpPr>
              <p:spPr>
                <a:xfrm>
                  <a:off x="12360696" y="1208654"/>
                  <a:ext cx="1219665" cy="361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19050">
                  <a:solidFill>
                    <a:schemeClr val="accent4"/>
                  </a:solidFill>
                </a:ln>
                <a:scene3d>
                  <a:camera prst="perspectiveRelaxedModerately"/>
                  <a:lightRig rig="threePt" dir="t"/>
                </a:scene3d>
                <a:sp3d extrusionH="381000"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NZ" sz="1200" b="1" dirty="0">
                      <a:solidFill>
                        <a:schemeClr val="bg1"/>
                      </a:solidFill>
                    </a:rPr>
                    <a:t>RRU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5CDBDD2-C58B-704D-9985-0CD2DCD70A5B}"/>
                    </a:ext>
                  </a:extLst>
                </p:cNvPr>
                <p:cNvSpPr/>
                <p:nvPr/>
              </p:nvSpPr>
              <p:spPr>
                <a:xfrm>
                  <a:off x="12826383" y="1494208"/>
                  <a:ext cx="246308" cy="33855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NZ" sz="1050" dirty="0"/>
                </a:p>
              </p:txBody>
            </p:sp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F92D123-DA38-5D47-A128-BC782A37A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42902" y="2697754"/>
                <a:ext cx="646538" cy="646538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53E6B4-E6C4-BA44-9B6F-3089B312A434}"/>
                </a:ext>
              </a:extLst>
            </p:cNvPr>
            <p:cNvSpPr txBox="1"/>
            <p:nvPr/>
          </p:nvSpPr>
          <p:spPr>
            <a:xfrm>
              <a:off x="9895905" y="1118917"/>
              <a:ext cx="202811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T-GM -  Telecom Grand Master, </a:t>
              </a:r>
              <a:br>
                <a:rPr lang="en-US" sz="1100" dirty="0"/>
              </a:br>
              <a:r>
                <a:rPr lang="en-US" sz="1100" dirty="0"/>
                <a:t>BBU – Base Station Unit, </a:t>
              </a:r>
              <a:br>
                <a:rPr lang="en-US" sz="1100" dirty="0"/>
              </a:br>
              <a:r>
                <a:rPr lang="en-US" sz="1100" dirty="0"/>
                <a:t>RRU – Remote Radio Unit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3357DA6-4B02-844F-A564-08CA7C3C3184}"/>
                </a:ext>
              </a:extLst>
            </p:cNvPr>
            <p:cNvGrpSpPr/>
            <p:nvPr/>
          </p:nvGrpSpPr>
          <p:grpSpPr>
            <a:xfrm>
              <a:off x="2747478" y="2281048"/>
              <a:ext cx="1136928" cy="1409402"/>
              <a:chOff x="2748455" y="854897"/>
              <a:chExt cx="1515903" cy="1879203"/>
            </a:xfrm>
          </p:grpSpPr>
          <p:cxnSp>
            <p:nvCxnSpPr>
              <p:cNvPr id="18" name="Elbow Connector 17">
                <a:extLst>
                  <a:ext uri="{FF2B5EF4-FFF2-40B4-BE49-F238E27FC236}">
                    <a16:creationId xmlns:a16="http://schemas.microsoft.com/office/drawing/2014/main" id="{70DE745C-8FBB-934D-98A4-624ABF4E015E}"/>
                  </a:ext>
                </a:extLst>
              </p:cNvPr>
              <p:cNvCxnSpPr/>
              <p:nvPr/>
            </p:nvCxnSpPr>
            <p:spPr>
              <a:xfrm rot="16200000" flipH="1">
                <a:off x="3428668" y="1898409"/>
                <a:ext cx="1375147" cy="296233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53EF0B34-88BC-F74C-A875-3AF13AAEF75F}"/>
                  </a:ext>
                </a:extLst>
              </p:cNvPr>
              <p:cNvSpPr/>
              <p:nvPr/>
            </p:nvSpPr>
            <p:spPr>
              <a:xfrm>
                <a:off x="2748455" y="1589678"/>
                <a:ext cx="1219665" cy="4806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rgbClr val="0066FF"/>
                </a:solidFill>
              </a:ln>
              <a:scene3d>
                <a:camera prst="perspectiveRelaxedModerately"/>
                <a:lightRig rig="threePt" dir="t"/>
              </a:scene3d>
              <a:sp3d extrusionH="2540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NZ" sz="1500" b="1" dirty="0">
                    <a:solidFill>
                      <a:schemeClr val="bg1"/>
                    </a:solidFill>
                  </a:rPr>
                  <a:t>T-GM</a:t>
                </a:r>
              </a:p>
            </p:txBody>
          </p:sp>
          <p:cxnSp>
            <p:nvCxnSpPr>
              <p:cNvPr id="20" name="Elbow Connector 19">
                <a:extLst>
                  <a:ext uri="{FF2B5EF4-FFF2-40B4-BE49-F238E27FC236}">
                    <a16:creationId xmlns:a16="http://schemas.microsoft.com/office/drawing/2014/main" id="{35BE4B56-EE76-9349-A21D-047350E58A8E}"/>
                  </a:ext>
                </a:extLst>
              </p:cNvPr>
              <p:cNvCxnSpPr/>
              <p:nvPr/>
            </p:nvCxnSpPr>
            <p:spPr>
              <a:xfrm rot="16200000" flipH="1">
                <a:off x="3176638" y="1646382"/>
                <a:ext cx="1879203" cy="29623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C1369AE-6F75-DF49-B527-F003DD873B40}"/>
                </a:ext>
              </a:extLst>
            </p:cNvPr>
            <p:cNvSpPr/>
            <p:nvPr/>
          </p:nvSpPr>
          <p:spPr>
            <a:xfrm>
              <a:off x="272570" y="3748704"/>
              <a:ext cx="914749" cy="36050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9050">
              <a:solidFill>
                <a:srgbClr val="0066FF"/>
              </a:solidFill>
            </a:ln>
            <a:scene3d>
              <a:camera prst="perspectiveRelaxedModerately"/>
              <a:lightRig rig="threePt" dir="t"/>
            </a:scene3d>
            <a:sp3d extrusionH="2540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NZ" sz="1500" b="1" dirty="0">
                  <a:solidFill>
                    <a:schemeClr val="bg1"/>
                  </a:solidFill>
                </a:rPr>
                <a:t>T-GM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7BDC9E4-027B-E346-B33A-AE002F6BA03E}"/>
                </a:ext>
              </a:extLst>
            </p:cNvPr>
            <p:cNvCxnSpPr/>
            <p:nvPr/>
          </p:nvCxnSpPr>
          <p:spPr>
            <a:xfrm flipV="1">
              <a:off x="745065" y="2552697"/>
              <a:ext cx="3326160" cy="1513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0BB344-62AD-3A49-A55E-E23528DA901D}"/>
                </a:ext>
              </a:extLst>
            </p:cNvPr>
            <p:cNvCxnSpPr/>
            <p:nvPr/>
          </p:nvCxnSpPr>
          <p:spPr>
            <a:xfrm>
              <a:off x="745065" y="2159789"/>
              <a:ext cx="0" cy="754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E12100-56F2-5A46-B04B-62FB47DE1FC8}"/>
                </a:ext>
              </a:extLst>
            </p:cNvPr>
            <p:cNvCxnSpPr/>
            <p:nvPr/>
          </p:nvCxnSpPr>
          <p:spPr>
            <a:xfrm>
              <a:off x="4071225" y="2175330"/>
              <a:ext cx="0" cy="754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A887D15-56AA-AE4D-A879-D451D3A5DA52}"/>
                </a:ext>
              </a:extLst>
            </p:cNvPr>
            <p:cNvCxnSpPr/>
            <p:nvPr/>
          </p:nvCxnSpPr>
          <p:spPr>
            <a:xfrm>
              <a:off x="4071225" y="2552697"/>
              <a:ext cx="393478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6723471-8BF9-8C46-AFDE-DF1A62B2ACFA}"/>
                </a:ext>
              </a:extLst>
            </p:cNvPr>
            <p:cNvCxnSpPr/>
            <p:nvPr/>
          </p:nvCxnSpPr>
          <p:spPr>
            <a:xfrm>
              <a:off x="8003384" y="1990511"/>
              <a:ext cx="0" cy="754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8BB24E-CC40-9440-9C43-6B8184349A94}"/>
                </a:ext>
              </a:extLst>
            </p:cNvPr>
            <p:cNvSpPr txBox="1"/>
            <p:nvPr/>
          </p:nvSpPr>
          <p:spPr>
            <a:xfrm>
              <a:off x="1758820" y="2108300"/>
              <a:ext cx="1082348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Backhaul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D1D0E6-9266-9846-95F8-D5EEB9201429}"/>
                </a:ext>
              </a:extLst>
            </p:cNvPr>
            <p:cNvSpPr txBox="1"/>
            <p:nvPr/>
          </p:nvSpPr>
          <p:spPr>
            <a:xfrm>
              <a:off x="6144358" y="2088942"/>
              <a:ext cx="121597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Front-haul 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A5A062A-8389-AD4F-B1E9-5E4A09890964}"/>
                </a:ext>
              </a:extLst>
            </p:cNvPr>
            <p:cNvCxnSpPr/>
            <p:nvPr/>
          </p:nvCxnSpPr>
          <p:spPr>
            <a:xfrm flipV="1">
              <a:off x="4374707" y="3881111"/>
              <a:ext cx="3493212" cy="61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77844A-2077-C24B-B7CA-4E1E82132C47}"/>
                </a:ext>
              </a:extLst>
            </p:cNvPr>
            <p:cNvSpPr txBox="1"/>
            <p:nvPr/>
          </p:nvSpPr>
          <p:spPr>
            <a:xfrm>
              <a:off x="4957424" y="3544406"/>
              <a:ext cx="50526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CPRI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312635-AFDC-4242-8746-DACE5AE169AB}"/>
                </a:ext>
              </a:extLst>
            </p:cNvPr>
            <p:cNvGrpSpPr/>
            <p:nvPr/>
          </p:nvGrpSpPr>
          <p:grpSpPr>
            <a:xfrm>
              <a:off x="7879481" y="3140515"/>
              <a:ext cx="914749" cy="944012"/>
              <a:chOff x="4570229" y="2697754"/>
              <a:chExt cx="1219665" cy="125868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CAF0A13-DC0A-9D48-B50E-E2E02244179E}"/>
                  </a:ext>
                </a:extLst>
              </p:cNvPr>
              <p:cNvGrpSpPr/>
              <p:nvPr/>
            </p:nvGrpSpPr>
            <p:grpSpPr>
              <a:xfrm>
                <a:off x="4570229" y="3332329"/>
                <a:ext cx="1219665" cy="624108"/>
                <a:chOff x="12360696" y="1208654"/>
                <a:chExt cx="1219665" cy="624108"/>
              </a:xfrm>
            </p:grpSpPr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9107D9A7-F85C-364C-944D-62AF32CE0C0A}"/>
                    </a:ext>
                  </a:extLst>
                </p:cNvPr>
                <p:cNvSpPr/>
                <p:nvPr/>
              </p:nvSpPr>
              <p:spPr>
                <a:xfrm>
                  <a:off x="12360696" y="1208654"/>
                  <a:ext cx="1219665" cy="361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19050">
                  <a:solidFill>
                    <a:schemeClr val="accent4"/>
                  </a:solidFill>
                </a:ln>
                <a:scene3d>
                  <a:camera prst="perspectiveRelaxedModerately"/>
                  <a:lightRig rig="threePt" dir="t"/>
                </a:scene3d>
                <a:sp3d extrusionH="381000"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NZ" sz="1200" b="1" dirty="0">
                      <a:solidFill>
                        <a:schemeClr val="bg1"/>
                      </a:solidFill>
                    </a:rPr>
                    <a:t>RRU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E9636EA-AF72-8F4A-A8EB-5801D682F4FD}"/>
                    </a:ext>
                  </a:extLst>
                </p:cNvPr>
                <p:cNvSpPr/>
                <p:nvPr/>
              </p:nvSpPr>
              <p:spPr>
                <a:xfrm>
                  <a:off x="12826383" y="1494208"/>
                  <a:ext cx="246308" cy="33855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NZ" sz="1050" dirty="0"/>
                </a:p>
              </p:txBody>
            </p:sp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7AC88A0-EC7A-4C41-9C7F-066A53102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42902" y="2697754"/>
                <a:ext cx="646538" cy="646538"/>
              </a:xfrm>
              <a:prstGeom prst="rect">
                <a:avLst/>
              </a:prstGeom>
            </p:spPr>
          </p:pic>
        </p:grpSp>
        <p:sp>
          <p:nvSpPr>
            <p:cNvPr id="36" name="Isosceles Triangle 27">
              <a:extLst>
                <a:ext uri="{FF2B5EF4-FFF2-40B4-BE49-F238E27FC236}">
                  <a16:creationId xmlns:a16="http://schemas.microsoft.com/office/drawing/2014/main" id="{79623995-57AF-0740-A9D3-E876046332CE}"/>
                </a:ext>
              </a:extLst>
            </p:cNvPr>
            <p:cNvSpPr/>
            <p:nvPr/>
          </p:nvSpPr>
          <p:spPr>
            <a:xfrm rot="10800000">
              <a:off x="3510961" y="1934230"/>
              <a:ext cx="302531" cy="3388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38" name="Folded Corner 37">
            <a:extLst>
              <a:ext uri="{FF2B5EF4-FFF2-40B4-BE49-F238E27FC236}">
                <a16:creationId xmlns:a16="http://schemas.microsoft.com/office/drawing/2014/main" id="{B5EBE933-0A24-ED40-95ED-E33A5475D56B}"/>
              </a:ext>
            </a:extLst>
          </p:cNvPr>
          <p:cNvSpPr/>
          <p:nvPr/>
        </p:nvSpPr>
        <p:spPr>
          <a:xfrm>
            <a:off x="4182239" y="4314644"/>
            <a:ext cx="2849866" cy="1969485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Base Station Clock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Clock recovery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GNSS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Physical Layer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Packet Layer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Holdover 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" name="Folded Corner 38">
            <a:extLst>
              <a:ext uri="{FF2B5EF4-FFF2-40B4-BE49-F238E27FC236}">
                <a16:creationId xmlns:a16="http://schemas.microsoft.com/office/drawing/2014/main" id="{1B0394BA-B36C-A54C-BA76-956A3011AA5B}"/>
              </a:ext>
            </a:extLst>
          </p:cNvPr>
          <p:cNvSpPr/>
          <p:nvPr/>
        </p:nvSpPr>
        <p:spPr>
          <a:xfrm>
            <a:off x="8544272" y="4627867"/>
            <a:ext cx="3074088" cy="1969485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Radio Clock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Clock recovery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CPRI layer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Air Interface requirements 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3E18E01-EC6D-7C43-B213-D94D649A53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076" y="977952"/>
            <a:ext cx="4921380" cy="1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BFC458-1074-244D-A104-59B03A9F9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DC374E-903B-074A-B4FC-EBE66AE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Clocking Implementations 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2A7D22A-A33A-B14B-9CC5-ADFED0C91CB3}"/>
              </a:ext>
            </a:extLst>
          </p:cNvPr>
          <p:cNvGrpSpPr/>
          <p:nvPr/>
        </p:nvGrpSpPr>
        <p:grpSpPr>
          <a:xfrm>
            <a:off x="7924171" y="2402662"/>
            <a:ext cx="4302282" cy="2203548"/>
            <a:chOff x="7612004" y="1268760"/>
            <a:chExt cx="4532668" cy="4007385"/>
          </a:xfrm>
        </p:grpSpPr>
        <p:sp>
          <p:nvSpPr>
            <p:cNvPr id="54" name="Triangle 43">
              <a:extLst>
                <a:ext uri="{FF2B5EF4-FFF2-40B4-BE49-F238E27FC236}">
                  <a16:creationId xmlns:a16="http://schemas.microsoft.com/office/drawing/2014/main" id="{008820BD-B804-134D-95CA-4C29EDEF3B40}"/>
                </a:ext>
              </a:extLst>
            </p:cNvPr>
            <p:cNvSpPr/>
            <p:nvPr/>
          </p:nvSpPr>
          <p:spPr>
            <a:xfrm rot="10800000">
              <a:off x="11712624" y="1268760"/>
              <a:ext cx="432048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A1C6F81-0E24-474A-BBCB-3FB674F893FF}"/>
                </a:ext>
              </a:extLst>
            </p:cNvPr>
            <p:cNvGrpSpPr/>
            <p:nvPr/>
          </p:nvGrpSpPr>
          <p:grpSpPr>
            <a:xfrm>
              <a:off x="7612004" y="1626042"/>
              <a:ext cx="4388651" cy="3650103"/>
              <a:chOff x="6587016" y="1626042"/>
              <a:chExt cx="4941551" cy="3650103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02364F7E-FB23-C745-A313-5F71D353A115}"/>
                  </a:ext>
                </a:extLst>
              </p:cNvPr>
              <p:cNvSpPr/>
              <p:nvPr/>
            </p:nvSpPr>
            <p:spPr>
              <a:xfrm>
                <a:off x="6587016" y="1626042"/>
                <a:ext cx="4941551" cy="365010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100" dirty="0"/>
              </a:p>
              <a:p>
                <a:pPr algn="ctr"/>
                <a:endParaRPr lang="en-NZ" sz="1100" dirty="0"/>
              </a:p>
              <a:p>
                <a:pPr algn="ctr"/>
                <a:endParaRPr lang="en-NZ" sz="1100" dirty="0"/>
              </a:p>
              <a:p>
                <a:pPr algn="ctr"/>
                <a:endParaRPr lang="en-NZ" sz="1100" dirty="0"/>
              </a:p>
              <a:p>
                <a:pPr algn="ctr"/>
                <a:endParaRPr lang="en-NZ" sz="1100" dirty="0"/>
              </a:p>
              <a:p>
                <a:pPr algn="ctr"/>
                <a:endParaRPr lang="en-NZ" sz="1100" dirty="0"/>
              </a:p>
              <a:p>
                <a:pPr algn="ctr"/>
                <a:endParaRPr lang="en-NZ" sz="1100" dirty="0"/>
              </a:p>
              <a:p>
                <a:pPr algn="ctr"/>
                <a:endParaRPr lang="en-NZ" sz="1100" dirty="0"/>
              </a:p>
              <a:p>
                <a:pPr algn="ctr"/>
                <a:endParaRPr lang="en-NZ" sz="1100" dirty="0"/>
              </a:p>
              <a:p>
                <a:pPr algn="ctr"/>
                <a:endParaRPr lang="en-NZ" sz="1100" dirty="0"/>
              </a:p>
              <a:p>
                <a:pPr algn="r"/>
                <a:r>
                  <a:rPr lang="en-NZ" sz="2000" dirty="0">
                    <a:solidFill>
                      <a:schemeClr val="tx1"/>
                    </a:solidFill>
                  </a:rPr>
                  <a:t>RRU</a:t>
                </a:r>
                <a:endParaRPr lang="en-NZ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7422419D-067D-8340-870B-803C1312C018}"/>
                  </a:ext>
                </a:extLst>
              </p:cNvPr>
              <p:cNvSpPr/>
              <p:nvPr/>
            </p:nvSpPr>
            <p:spPr>
              <a:xfrm>
                <a:off x="6709533" y="2862816"/>
                <a:ext cx="683962" cy="117655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100" dirty="0"/>
                  <a:t>CPRI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C02E72C3-3655-B142-8C45-3DFF6DFA31A2}"/>
                  </a:ext>
                </a:extLst>
              </p:cNvPr>
              <p:cNvSpPr/>
              <p:nvPr/>
            </p:nvSpPr>
            <p:spPr>
              <a:xfrm>
                <a:off x="8636865" y="2881034"/>
                <a:ext cx="732007" cy="58524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100" dirty="0"/>
                  <a:t>RF PLL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3ABDC9F9-070A-0D4D-9F03-64BF196D990B}"/>
                  </a:ext>
                </a:extLst>
              </p:cNvPr>
              <p:cNvSpPr/>
              <p:nvPr/>
            </p:nvSpPr>
            <p:spPr>
              <a:xfrm>
                <a:off x="8655450" y="3645024"/>
                <a:ext cx="732007" cy="44485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100" dirty="0"/>
                  <a:t>VCXO</a:t>
                </a:r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7D60DE22-00A4-AE42-B2CA-5D93BFC868F6}"/>
                  </a:ext>
                </a:extLst>
              </p:cNvPr>
              <p:cNvSpPr/>
              <p:nvPr/>
            </p:nvSpPr>
            <p:spPr>
              <a:xfrm>
                <a:off x="9264352" y="2276872"/>
                <a:ext cx="1215038" cy="58524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100"/>
                  <a:t>DAC &amp; PA</a:t>
                </a:r>
                <a:endParaRPr lang="en-NZ" sz="1100" dirty="0"/>
              </a:p>
            </p:txBody>
          </p:sp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6BA05184-25A3-424A-B856-89070C922F79}"/>
                  </a:ext>
                </a:extLst>
              </p:cNvPr>
              <p:cNvSpPr/>
              <p:nvPr/>
            </p:nvSpPr>
            <p:spPr>
              <a:xfrm>
                <a:off x="9264352" y="4083374"/>
                <a:ext cx="1215038" cy="58524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100" dirty="0"/>
                  <a:t>ADC &amp; LNA</a:t>
                </a:r>
              </a:p>
            </p:txBody>
          </p: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AE574E51-07B4-9749-94D1-6A4D47E5BED9}"/>
                  </a:ext>
                </a:extLst>
              </p:cNvPr>
              <p:cNvSpPr/>
              <p:nvPr/>
            </p:nvSpPr>
            <p:spPr>
              <a:xfrm>
                <a:off x="10559147" y="2794559"/>
                <a:ext cx="793437" cy="117655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NZ" sz="1100"/>
                  <a:t>Filters</a:t>
                </a:r>
                <a:endParaRPr lang="en-NZ" sz="1100" dirty="0"/>
              </a:p>
            </p:txBody>
          </p:sp>
          <p:cxnSp>
            <p:nvCxnSpPr>
              <p:cNvPr id="65" name="Elbow Connector 64">
                <a:extLst>
                  <a:ext uri="{FF2B5EF4-FFF2-40B4-BE49-F238E27FC236}">
                    <a16:creationId xmlns:a16="http://schemas.microsoft.com/office/drawing/2014/main" id="{ADA1EDEC-A87A-2B42-9CD4-63C8058BB976}"/>
                  </a:ext>
                </a:extLst>
              </p:cNvPr>
              <p:cNvCxnSpPr>
                <a:stCxn id="57" idx="0"/>
                <a:endCxn id="70" idx="3"/>
              </p:cNvCxnSpPr>
              <p:nvPr/>
            </p:nvCxnSpPr>
            <p:spPr>
              <a:xfrm rot="5400000">
                <a:off x="10523017" y="2458368"/>
                <a:ext cx="1754038" cy="94904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B0A352BD-A462-CB4B-B733-1737D36D7F18}"/>
                  </a:ext>
                </a:extLst>
              </p:cNvPr>
              <p:cNvCxnSpPr>
                <a:endCxn id="66" idx="1"/>
              </p:cNvCxnSpPr>
              <p:nvPr/>
            </p:nvCxnSpPr>
            <p:spPr>
              <a:xfrm>
                <a:off x="7393495" y="3173657"/>
                <a:ext cx="124337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91D49CD-9679-3345-AF52-9CC62C33A296}"/>
                  </a:ext>
                </a:extLst>
              </p:cNvPr>
              <p:cNvCxnSpPr/>
              <p:nvPr/>
            </p:nvCxnSpPr>
            <p:spPr>
              <a:xfrm>
                <a:off x="8764865" y="3466280"/>
                <a:ext cx="0" cy="1787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328C11E-3D29-3649-BB5E-3A6A1685C2B6}"/>
                  </a:ext>
                </a:extLst>
              </p:cNvPr>
              <p:cNvCxnSpPr/>
              <p:nvPr/>
            </p:nvCxnSpPr>
            <p:spPr>
              <a:xfrm flipV="1">
                <a:off x="9161470" y="3470031"/>
                <a:ext cx="7170" cy="1612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Elbow Connector 68">
                <a:extLst>
                  <a:ext uri="{FF2B5EF4-FFF2-40B4-BE49-F238E27FC236}">
                    <a16:creationId xmlns:a16="http://schemas.microsoft.com/office/drawing/2014/main" id="{CF1133B0-279C-D447-BB01-8C0400EEA803}"/>
                  </a:ext>
                </a:extLst>
              </p:cNvPr>
              <p:cNvCxnSpPr>
                <a:stCxn id="65" idx="3"/>
                <a:endCxn id="68" idx="1"/>
              </p:cNvCxnSpPr>
              <p:nvPr/>
            </p:nvCxnSpPr>
            <p:spPr>
              <a:xfrm flipV="1">
                <a:off x="7393495" y="2569495"/>
                <a:ext cx="1870856" cy="881600"/>
              </a:xfrm>
              <a:prstGeom prst="bentConnector3">
                <a:avLst>
                  <a:gd name="adj1" fmla="val 1171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>
                <a:extLst>
                  <a:ext uri="{FF2B5EF4-FFF2-40B4-BE49-F238E27FC236}">
                    <a16:creationId xmlns:a16="http://schemas.microsoft.com/office/drawing/2014/main" id="{AFFE5754-5364-3142-BF94-62232EEBDE46}"/>
                  </a:ext>
                </a:extLst>
              </p:cNvPr>
              <p:cNvCxnSpPr>
                <a:stCxn id="69" idx="1"/>
                <a:endCxn id="65" idx="3"/>
              </p:cNvCxnSpPr>
              <p:nvPr/>
            </p:nvCxnSpPr>
            <p:spPr>
              <a:xfrm rot="10800000">
                <a:off x="7393495" y="3451095"/>
                <a:ext cx="1870856" cy="924902"/>
              </a:xfrm>
              <a:prstGeom prst="bentConnector3">
                <a:avLst>
                  <a:gd name="adj1" fmla="val 8828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Elbow Connector 70">
                <a:extLst>
                  <a:ext uri="{FF2B5EF4-FFF2-40B4-BE49-F238E27FC236}">
                    <a16:creationId xmlns:a16="http://schemas.microsoft.com/office/drawing/2014/main" id="{6957BB58-BD8D-2743-9303-C54C962DF611}"/>
                  </a:ext>
                </a:extLst>
              </p:cNvPr>
              <p:cNvCxnSpPr>
                <a:stCxn id="68" idx="3"/>
                <a:endCxn id="70" idx="0"/>
              </p:cNvCxnSpPr>
              <p:nvPr/>
            </p:nvCxnSpPr>
            <p:spPr>
              <a:xfrm>
                <a:off x="10479390" y="2569495"/>
                <a:ext cx="476476" cy="225064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Elbow Connector 71">
                <a:extLst>
                  <a:ext uri="{FF2B5EF4-FFF2-40B4-BE49-F238E27FC236}">
                    <a16:creationId xmlns:a16="http://schemas.microsoft.com/office/drawing/2014/main" id="{B4128E08-D983-6B45-8163-38396A43FED1}"/>
                  </a:ext>
                </a:extLst>
              </p:cNvPr>
              <p:cNvCxnSpPr>
                <a:stCxn id="70" idx="2"/>
                <a:endCxn id="69" idx="3"/>
              </p:cNvCxnSpPr>
              <p:nvPr/>
            </p:nvCxnSpPr>
            <p:spPr>
              <a:xfrm rot="5400000">
                <a:off x="10515188" y="3935318"/>
                <a:ext cx="404881" cy="476476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7534B75D-17BB-D442-BAD4-8FC88254278B}"/>
                </a:ext>
              </a:extLst>
            </p:cNvPr>
            <p:cNvCxnSpPr>
              <a:stCxn id="66" idx="3"/>
              <a:endCxn id="68" idx="2"/>
            </p:cNvCxnSpPr>
            <p:nvPr/>
          </p:nvCxnSpPr>
          <p:spPr>
            <a:xfrm flipV="1">
              <a:off x="10082604" y="2862118"/>
              <a:ext cx="446719" cy="31153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>
              <a:extLst>
                <a:ext uri="{FF2B5EF4-FFF2-40B4-BE49-F238E27FC236}">
                  <a16:creationId xmlns:a16="http://schemas.microsoft.com/office/drawing/2014/main" id="{BCEC67EB-0869-4541-8BBF-6D4C504698DC}"/>
                </a:ext>
              </a:extLst>
            </p:cNvPr>
            <p:cNvCxnSpPr>
              <a:stCxn id="66" idx="3"/>
              <a:endCxn id="69" idx="0"/>
            </p:cNvCxnSpPr>
            <p:nvPr/>
          </p:nvCxnSpPr>
          <p:spPr>
            <a:xfrm>
              <a:off x="10082604" y="3173657"/>
              <a:ext cx="446719" cy="90971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7F82D9B-4BFB-E140-B992-7EC2A4B99341}"/>
              </a:ext>
            </a:extLst>
          </p:cNvPr>
          <p:cNvGrpSpPr/>
          <p:nvPr/>
        </p:nvGrpSpPr>
        <p:grpSpPr>
          <a:xfrm>
            <a:off x="263352" y="2060849"/>
            <a:ext cx="5760640" cy="3240360"/>
            <a:chOff x="263352" y="2060848"/>
            <a:chExt cx="6192688" cy="37444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B2B715-414B-574E-A565-4D6A1E4D938B}"/>
                </a:ext>
              </a:extLst>
            </p:cNvPr>
            <p:cNvGrpSpPr/>
            <p:nvPr/>
          </p:nvGrpSpPr>
          <p:grpSpPr>
            <a:xfrm>
              <a:off x="263352" y="2060848"/>
              <a:ext cx="6192688" cy="3744415"/>
              <a:chOff x="2801634" y="2186862"/>
              <a:chExt cx="6588732" cy="3642438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9A2E5C9-552A-2646-AB8C-495CACF0A246}"/>
                  </a:ext>
                </a:extLst>
              </p:cNvPr>
              <p:cNvSpPr/>
              <p:nvPr/>
            </p:nvSpPr>
            <p:spPr>
              <a:xfrm>
                <a:off x="2801634" y="2186862"/>
                <a:ext cx="6588732" cy="3642438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350" dirty="0"/>
              </a:p>
              <a:p>
                <a:pPr algn="ctr"/>
                <a:endParaRPr lang="en-NZ" sz="1350" dirty="0"/>
              </a:p>
              <a:p>
                <a:pPr algn="ctr"/>
                <a:endParaRPr lang="en-NZ" sz="1350" dirty="0"/>
              </a:p>
              <a:p>
                <a:pPr algn="ctr"/>
                <a:endParaRPr lang="en-NZ" sz="1350" dirty="0"/>
              </a:p>
              <a:p>
                <a:pPr algn="ctr"/>
                <a:endParaRPr lang="en-NZ" sz="1350" dirty="0"/>
              </a:p>
              <a:p>
                <a:pPr algn="ctr"/>
                <a:endParaRPr lang="en-NZ" sz="1350" dirty="0"/>
              </a:p>
              <a:p>
                <a:pPr algn="ctr"/>
                <a:endParaRPr lang="en-NZ" sz="1350" dirty="0"/>
              </a:p>
              <a:p>
                <a:pPr algn="ctr"/>
                <a:endParaRPr lang="en-NZ" sz="1350" dirty="0"/>
              </a:p>
              <a:p>
                <a:pPr algn="ctr"/>
                <a:endParaRPr lang="en-NZ" sz="1350" dirty="0"/>
              </a:p>
              <a:p>
                <a:pPr algn="ctr"/>
                <a:endParaRPr lang="en-NZ" sz="1350" dirty="0"/>
              </a:p>
              <a:p>
                <a:pPr algn="ctr"/>
                <a:endParaRPr lang="en-NZ" sz="1350" dirty="0"/>
              </a:p>
              <a:p>
                <a:pPr algn="ctr"/>
                <a:endParaRPr lang="en-NZ" sz="1350" dirty="0"/>
              </a:p>
              <a:p>
                <a:pPr algn="ctr"/>
                <a:endParaRPr lang="en-NZ" sz="1350" dirty="0"/>
              </a:p>
              <a:p>
                <a:pPr algn="r"/>
                <a:r>
                  <a:rPr lang="en-NZ" sz="2400" dirty="0">
                    <a:solidFill>
                      <a:schemeClr val="tx1"/>
                    </a:solidFill>
                  </a:rPr>
                  <a:t>BBU</a:t>
                </a:r>
                <a:endParaRPr lang="en-NZ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3BC4EC0-0D00-B14B-9F9E-DD2C65014F21}"/>
                  </a:ext>
                </a:extLst>
              </p:cNvPr>
              <p:cNvSpPr/>
              <p:nvPr/>
            </p:nvSpPr>
            <p:spPr>
              <a:xfrm>
                <a:off x="5663952" y="3839618"/>
                <a:ext cx="1890210" cy="130388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NZ" sz="1350" dirty="0"/>
                  <a:t>Timing &amp; Sync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091FA9E-8A48-7F4B-AA1E-59D3BA59790C}"/>
                  </a:ext>
                </a:extLst>
              </p:cNvPr>
              <p:cNvGrpSpPr/>
              <p:nvPr/>
            </p:nvGrpSpPr>
            <p:grpSpPr>
              <a:xfrm>
                <a:off x="3557718" y="4615153"/>
                <a:ext cx="2106234" cy="287172"/>
                <a:chOff x="2033718" y="4615152"/>
                <a:chExt cx="2106234" cy="287172"/>
              </a:xfrm>
            </p:grpSpPr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84FEC899-7594-A248-AD3F-E47948841D36}"/>
                    </a:ext>
                  </a:extLst>
                </p:cNvPr>
                <p:cNvCxnSpPr/>
                <p:nvPr/>
              </p:nvCxnSpPr>
              <p:spPr>
                <a:xfrm>
                  <a:off x="2033718" y="4902324"/>
                  <a:ext cx="210623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A422FF6-1363-2446-BF64-10283DF996EC}"/>
                    </a:ext>
                  </a:extLst>
                </p:cNvPr>
                <p:cNvSpPr txBox="1"/>
                <p:nvPr/>
              </p:nvSpPr>
              <p:spPr>
                <a:xfrm>
                  <a:off x="2951639" y="4615152"/>
                  <a:ext cx="11262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Z" sz="1200" dirty="0"/>
                    <a:t>External Clocks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0014B5A-BB1A-E343-A0B4-DB41FE6ED226}"/>
                  </a:ext>
                </a:extLst>
              </p:cNvPr>
              <p:cNvGrpSpPr/>
              <p:nvPr/>
            </p:nvGrpSpPr>
            <p:grpSpPr>
              <a:xfrm>
                <a:off x="6150006" y="5143499"/>
                <a:ext cx="918102" cy="607758"/>
                <a:chOff x="4626006" y="5143499"/>
                <a:chExt cx="918102" cy="607758"/>
              </a:xfrm>
            </p:grpSpPr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6FE6FB31-AF4C-E94C-A569-13E1D305E7C4}"/>
                    </a:ext>
                  </a:extLst>
                </p:cNvPr>
                <p:cNvCxnSpPr>
                  <a:cxnSpLocks/>
                  <a:stCxn id="27" idx="0"/>
                </p:cNvCxnSpPr>
                <p:nvPr/>
              </p:nvCxnSpPr>
              <p:spPr>
                <a:xfrm flipV="1">
                  <a:off x="5085057" y="5143499"/>
                  <a:ext cx="0" cy="17571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C6CFABF2-9EDC-DB44-8E90-1633C415743E}"/>
                    </a:ext>
                  </a:extLst>
                </p:cNvPr>
                <p:cNvSpPr/>
                <p:nvPr/>
              </p:nvSpPr>
              <p:spPr>
                <a:xfrm>
                  <a:off x="4626006" y="5319209"/>
                  <a:ext cx="918102" cy="432048"/>
                </a:xfrm>
                <a:prstGeom prst="round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 sz="1350" dirty="0"/>
                    <a:t> OCXO</a:t>
                  </a:r>
                </a:p>
              </p:txBody>
            </p:sp>
          </p:grp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5B73A90-4966-D947-A0AB-3B8F6A78AA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4162" y="4293096"/>
                <a:ext cx="11341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lowchart: Process 44">
                <a:extLst>
                  <a:ext uri="{FF2B5EF4-FFF2-40B4-BE49-F238E27FC236}">
                    <a16:creationId xmlns:a16="http://schemas.microsoft.com/office/drawing/2014/main" id="{F010A98E-9856-A040-93C5-FA961846C3E3}"/>
                  </a:ext>
                </a:extLst>
              </p:cNvPr>
              <p:cNvSpPr/>
              <p:nvPr/>
            </p:nvSpPr>
            <p:spPr>
              <a:xfrm>
                <a:off x="6339027" y="2348880"/>
                <a:ext cx="1458162" cy="864096"/>
              </a:xfrm>
              <a:prstGeom prst="flowChartProcess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NZ" sz="1350" dirty="0"/>
                  <a:t>Processor Subsystem</a:t>
                </a:r>
              </a:p>
              <a:p>
                <a:pPr algn="ctr"/>
                <a:r>
                  <a:rPr lang="en-NZ" sz="1350" dirty="0"/>
                  <a:t>Base Band</a:t>
                </a:r>
              </a:p>
            </p:txBody>
          </p:sp>
          <p:sp>
            <p:nvSpPr>
              <p:cNvPr id="17" name="Flowchart: Process 34">
                <a:extLst>
                  <a:ext uri="{FF2B5EF4-FFF2-40B4-BE49-F238E27FC236}">
                    <a16:creationId xmlns:a16="http://schemas.microsoft.com/office/drawing/2014/main" id="{13073245-807F-1A4F-A055-5BC27E09BE26}"/>
                  </a:ext>
                </a:extLst>
              </p:cNvPr>
              <p:cNvSpPr/>
              <p:nvPr/>
            </p:nvSpPr>
            <p:spPr>
              <a:xfrm>
                <a:off x="3287688" y="2348880"/>
                <a:ext cx="1458162" cy="702078"/>
              </a:xfrm>
              <a:prstGeom prst="flowChartProcess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NZ" sz="1350" dirty="0"/>
                  <a:t>Network Interface Processing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11F56FC-8214-1847-B008-5F3DD99A7BC6}"/>
                  </a:ext>
                </a:extLst>
              </p:cNvPr>
              <p:cNvCxnSpPr/>
              <p:nvPr/>
            </p:nvCxnSpPr>
            <p:spPr>
              <a:xfrm>
                <a:off x="4745851" y="2456892"/>
                <a:ext cx="159317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lbow Connector 18">
                <a:extLst>
                  <a:ext uri="{FF2B5EF4-FFF2-40B4-BE49-F238E27FC236}">
                    <a16:creationId xmlns:a16="http://schemas.microsoft.com/office/drawing/2014/main" id="{032DF5C2-57CB-8243-BE74-321E537E9BE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918584" y="2149143"/>
                <a:ext cx="788658" cy="259228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EF1003D-2789-1D45-ADC7-19EF84CBDDDA}"/>
                  </a:ext>
                </a:extLst>
              </p:cNvPr>
              <p:cNvGrpSpPr/>
              <p:nvPr/>
            </p:nvGrpSpPr>
            <p:grpSpPr>
              <a:xfrm>
                <a:off x="2855641" y="3591018"/>
                <a:ext cx="2808313" cy="1105078"/>
                <a:chOff x="1331640" y="3591018"/>
                <a:chExt cx="2808313" cy="1105078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058E1EC-B4B2-3B44-A45D-C912B3FEDFE3}"/>
                    </a:ext>
                  </a:extLst>
                </p:cNvPr>
                <p:cNvSpPr/>
                <p:nvPr/>
              </p:nvSpPr>
              <p:spPr>
                <a:xfrm>
                  <a:off x="1331640" y="3591018"/>
                  <a:ext cx="1620180" cy="32403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 sz="1200" dirty="0"/>
                    <a:t>GNSS </a:t>
                  </a:r>
                </a:p>
              </p:txBody>
            </p:sp>
            <p:cxnSp>
              <p:nvCxnSpPr>
                <p:cNvPr id="32" name="Shape 7">
                  <a:extLst>
                    <a:ext uri="{FF2B5EF4-FFF2-40B4-BE49-F238E27FC236}">
                      <a16:creationId xmlns:a16="http://schemas.microsoft.com/office/drawing/2014/main" id="{716F145B-53E6-F74B-A8BD-1B3D3A0F51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2767794" y="3288990"/>
                  <a:ext cx="746095" cy="1998222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C9F39B0-7445-A44C-AF61-FD766CAABD6C}"/>
                    </a:ext>
                  </a:extLst>
                </p:cNvPr>
                <p:cNvSpPr txBox="1"/>
                <p:nvPr/>
              </p:nvSpPr>
              <p:spPr>
                <a:xfrm>
                  <a:off x="3654071" y="4442180"/>
                  <a:ext cx="4539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Z" sz="1050" dirty="0"/>
                    <a:t>1PPS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70DDA0E-688D-BB47-ACC1-756FE28DFB1A}"/>
                  </a:ext>
                </a:extLst>
              </p:cNvPr>
              <p:cNvGrpSpPr/>
              <p:nvPr/>
            </p:nvGrpSpPr>
            <p:grpSpPr>
              <a:xfrm>
                <a:off x="4745851" y="2699920"/>
                <a:ext cx="999991" cy="1851363"/>
                <a:chOff x="3221850" y="2699919"/>
                <a:chExt cx="999991" cy="1851363"/>
              </a:xfrm>
            </p:grpSpPr>
            <p:cxnSp>
              <p:nvCxnSpPr>
                <p:cNvPr id="27" name="Elbow Connector 26">
                  <a:extLst>
                    <a:ext uri="{FF2B5EF4-FFF2-40B4-BE49-F238E27FC236}">
                      <a16:creationId xmlns:a16="http://schemas.microsoft.com/office/drawing/2014/main" id="{71C2BB89-6672-A04F-9427-A6462EA7CA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3221850" y="2699919"/>
                  <a:ext cx="918102" cy="1791639"/>
                </a:xfrm>
                <a:prstGeom prst="bentConnector3">
                  <a:avLst>
                    <a:gd name="adj1" fmla="val 75857"/>
                  </a:avLst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4FA6024-0CA9-CB47-8F29-0B05B7A4CBBF}"/>
                    </a:ext>
                  </a:extLst>
                </p:cNvPr>
                <p:cNvSpPr txBox="1"/>
                <p:nvPr/>
              </p:nvSpPr>
              <p:spPr>
                <a:xfrm>
                  <a:off x="3330424" y="4257210"/>
                  <a:ext cx="891417" cy="2940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Z" sz="1100" dirty="0"/>
                    <a:t>Packet I/O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2C4BBC7-A73A-1042-A11F-3A01B0C44D30}"/>
                  </a:ext>
                </a:extLst>
              </p:cNvPr>
              <p:cNvGrpSpPr/>
              <p:nvPr/>
            </p:nvGrpSpPr>
            <p:grpSpPr>
              <a:xfrm>
                <a:off x="4745849" y="2618910"/>
                <a:ext cx="975704" cy="1704736"/>
                <a:chOff x="3221849" y="2618910"/>
                <a:chExt cx="975704" cy="1704736"/>
              </a:xfrm>
            </p:grpSpPr>
            <p:cxnSp>
              <p:nvCxnSpPr>
                <p:cNvPr id="25" name="Elbow Connector 24">
                  <a:extLst>
                    <a:ext uri="{FF2B5EF4-FFF2-40B4-BE49-F238E27FC236}">
                      <a16:creationId xmlns:a16="http://schemas.microsoft.com/office/drawing/2014/main" id="{58A1D730-30B9-7A48-ABCD-EE1E059A48F0}"/>
                    </a:ext>
                  </a:extLst>
                </p:cNvPr>
                <p:cNvCxnSpPr/>
                <p:nvPr/>
              </p:nvCxnSpPr>
              <p:spPr>
                <a:xfrm rot="10800000">
                  <a:off x="3221849" y="2618910"/>
                  <a:ext cx="918102" cy="166734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8A6CADE-38D3-8C4E-B7D6-DA288F1BFA76}"/>
                    </a:ext>
                  </a:extLst>
                </p:cNvPr>
                <p:cNvSpPr txBox="1"/>
                <p:nvPr/>
              </p:nvSpPr>
              <p:spPr>
                <a:xfrm>
                  <a:off x="3654071" y="4046647"/>
                  <a:ext cx="54348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Z" sz="1200" dirty="0"/>
                    <a:t>SyncE</a:t>
                  </a:r>
                </a:p>
              </p:txBody>
            </p:sp>
          </p:grpSp>
        </p:grp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FBB2EBC6-4471-8B4E-A70E-95F30A997837}"/>
                </a:ext>
              </a:extLst>
            </p:cNvPr>
            <p:cNvSpPr/>
            <p:nvPr/>
          </p:nvSpPr>
          <p:spPr>
            <a:xfrm>
              <a:off x="5795374" y="3645023"/>
              <a:ext cx="576560" cy="9593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NZ" sz="1100" dirty="0"/>
                <a:t>CPRI</a:t>
              </a:r>
            </a:p>
          </p:txBody>
        </p:sp>
        <p:cxnSp>
          <p:nvCxnSpPr>
            <p:cNvPr id="4" name="Elbow Connector 3">
              <a:extLst>
                <a:ext uri="{FF2B5EF4-FFF2-40B4-BE49-F238E27FC236}">
                  <a16:creationId xmlns:a16="http://schemas.microsoft.com/office/drawing/2014/main" id="{F5C7BCF3-E2C0-D64B-8C3D-93D6AC405E61}"/>
                </a:ext>
              </a:extLst>
            </p:cNvPr>
            <p:cNvCxnSpPr>
              <a:cxnSpLocks/>
              <a:stCxn id="14" idx="3"/>
              <a:endCxn id="73" idx="1"/>
            </p:cNvCxnSpPr>
            <p:nvPr/>
          </p:nvCxnSpPr>
          <p:spPr>
            <a:xfrm>
              <a:off x="4958628" y="2671546"/>
              <a:ext cx="836746" cy="1453169"/>
            </a:xfrm>
            <a:prstGeom prst="bentConnector3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6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4DDF3-5326-CD46-8C8F-BDB5C5C4F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145436"/>
          </a:xfrm>
        </p:spPr>
        <p:txBody>
          <a:bodyPr/>
          <a:lstStyle/>
          <a:p>
            <a:r>
              <a:rPr lang="en-US" dirty="0" err="1"/>
              <a:t>eCPRI</a:t>
            </a:r>
            <a:r>
              <a:rPr lang="en-US" dirty="0"/>
              <a:t> supports</a:t>
            </a:r>
            <a:r>
              <a:rPr lang="en-SG" dirty="0"/>
              <a:t> Ethernet-switched  IP-routed front-haul networks, or similar types of transport networks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Generation - Physically disconnected RRUs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5607B9-4793-0C4B-A02D-7DD712F74E17}"/>
              </a:ext>
            </a:extLst>
          </p:cNvPr>
          <p:cNvGrpSpPr/>
          <p:nvPr/>
        </p:nvGrpSpPr>
        <p:grpSpPr>
          <a:xfrm>
            <a:off x="272570" y="2132856"/>
            <a:ext cx="11368046" cy="4752528"/>
            <a:chOff x="272570" y="914859"/>
            <a:chExt cx="11368046" cy="5573129"/>
          </a:xfrm>
        </p:grpSpPr>
        <p:sp>
          <p:nvSpPr>
            <p:cNvPr id="39" name="Oval 38"/>
            <p:cNvSpPr/>
            <p:nvPr/>
          </p:nvSpPr>
          <p:spPr>
            <a:xfrm>
              <a:off x="9977578" y="3112687"/>
              <a:ext cx="1519022" cy="21068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135560" y="2564903"/>
              <a:ext cx="2410703" cy="2900795"/>
              <a:chOff x="-3062" y="1636084"/>
              <a:chExt cx="3214268" cy="3867731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92359" y="1945998"/>
                <a:ext cx="2664294" cy="3493344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991542" y="3339126"/>
                <a:ext cx="1219664" cy="361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  <a:scene3d>
                <a:camera prst="perspectiveRelaxedModerately"/>
                <a:lightRig rig="threePt" dir="t"/>
              </a:scene3d>
              <a:sp3d extrusionH="3810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NZ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014674" y="5142676"/>
                <a:ext cx="1219665" cy="361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  <a:scene3d>
                <a:camera prst="perspectiveRelaxedModerately"/>
                <a:lightRig rig="threePt" dir="t"/>
              </a:scene3d>
              <a:sp3d extrusionH="3810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NZ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993680" y="1636084"/>
                <a:ext cx="1219665" cy="361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  <a:scene3d>
                <a:camera prst="perspectiveRelaxedModerately"/>
                <a:lightRig rig="threePt" dir="t"/>
              </a:scene3d>
              <a:sp3d extrusionH="3810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NZ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-3062" y="3328010"/>
                <a:ext cx="1219665" cy="361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  <a:scene3d>
                <a:camera prst="perspectiveRelaxedModerately"/>
                <a:lightRig rig="threePt" dir="t"/>
              </a:scene3d>
              <a:sp3d extrusionH="3810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NZ" sz="1200" b="1" dirty="0">
                    <a:solidFill>
                      <a:schemeClr val="bg1"/>
                    </a:solidFill>
                  </a:rPr>
                  <a:t>CU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911780" y="3748040"/>
              <a:ext cx="2576708" cy="409345"/>
              <a:chOff x="4687079" y="3160956"/>
              <a:chExt cx="3435609" cy="545792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903023" y="3345610"/>
                <a:ext cx="1219665" cy="361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rgbClr val="FFC000"/>
                </a:solidFill>
              </a:ln>
              <a:scene3d>
                <a:camera prst="perspectiveRelaxedModerately"/>
                <a:lightRig rig="threePt" dir="t"/>
              </a:scene3d>
              <a:sp3d extrusionH="3810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NZ" sz="1200" b="1" dirty="0">
                    <a:solidFill>
                      <a:schemeClr val="bg1"/>
                    </a:solidFill>
                  </a:rPr>
                  <a:t>AU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687079" y="3674757"/>
                <a:ext cx="2232564" cy="130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5373811" y="3160956"/>
                <a:ext cx="789105" cy="400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dirty="0" err="1"/>
                  <a:t>eCPRI</a:t>
                </a:r>
                <a:endParaRPr lang="en-US" sz="1350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7413175" y="3635364"/>
              <a:ext cx="914749" cy="27085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9050">
              <a:solidFill>
                <a:schemeClr val="accent1"/>
              </a:solidFill>
            </a:ln>
            <a:scene3d>
              <a:camera prst="perspectiveRelaxedModerately"/>
              <a:lightRig rig="threePt" dir="t"/>
            </a:scene3d>
            <a:sp3d extrusionH="3810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NZ" sz="1200" b="1" dirty="0">
                  <a:solidFill>
                    <a:schemeClr val="bg1"/>
                  </a:solidFill>
                </a:rPr>
                <a:t>DU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13499" y="4119755"/>
              <a:ext cx="914749" cy="27085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9050">
              <a:solidFill>
                <a:schemeClr val="accent1"/>
              </a:solidFill>
            </a:ln>
            <a:scene3d>
              <a:camera prst="perspectiveRelaxedModerately"/>
              <a:lightRig rig="threePt" dir="t"/>
            </a:scene3d>
            <a:sp3d extrusionH="3810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NZ" sz="1200" b="1" dirty="0">
                  <a:solidFill>
                    <a:schemeClr val="bg1"/>
                  </a:solidFill>
                </a:rPr>
                <a:t>DU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725867" y="2479050"/>
              <a:ext cx="914749" cy="2683515"/>
              <a:chOff x="10441566" y="1559318"/>
              <a:chExt cx="1219665" cy="3578021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10441566" y="2193893"/>
                <a:ext cx="1219665" cy="361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chemeClr val="accent4"/>
                </a:solidFill>
              </a:ln>
              <a:scene3d>
                <a:camera prst="perspectiveRelaxedModerately"/>
                <a:lightRig rig="threePt" dir="t"/>
              </a:scene3d>
              <a:sp3d extrusionH="3810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NZ" sz="1200" b="1" dirty="0">
                    <a:solidFill>
                      <a:schemeClr val="bg1"/>
                    </a:solidFill>
                  </a:rPr>
                  <a:t>RRU</a:t>
                </a: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14239" y="1559318"/>
                <a:ext cx="646538" cy="646538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10441566" y="3878656"/>
                <a:ext cx="1219665" cy="1258683"/>
                <a:chOff x="4570229" y="2697754"/>
                <a:chExt cx="1219665" cy="1258683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570229" y="3332329"/>
                  <a:ext cx="1219665" cy="624108"/>
                  <a:chOff x="12360696" y="1208654"/>
                  <a:chExt cx="1219665" cy="624108"/>
                </a:xfrm>
              </p:grpSpPr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12360696" y="1208654"/>
                    <a:ext cx="1219665" cy="361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19050">
                    <a:solidFill>
                      <a:schemeClr val="accent4"/>
                    </a:solidFill>
                  </a:ln>
                  <a:scene3d>
                    <a:camera prst="perspectiveRelaxedModerately"/>
                    <a:lightRig rig="threePt" dir="t"/>
                  </a:scene3d>
                  <a:sp3d extrusionH="381000"/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NZ" sz="1200" b="1" dirty="0">
                        <a:solidFill>
                          <a:schemeClr val="bg1"/>
                        </a:solidFill>
                      </a:rPr>
                      <a:t>RRU</a:t>
                    </a: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12826383" y="1494208"/>
                    <a:ext cx="246308" cy="338554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endParaRPr lang="en-NZ" sz="1050" dirty="0"/>
                  </a:p>
                </p:txBody>
              </p:sp>
            </p:grp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2902" y="2697754"/>
                  <a:ext cx="646538" cy="646538"/>
                </a:xfrm>
                <a:prstGeom prst="rect">
                  <a:avLst/>
                </a:prstGeom>
              </p:spPr>
            </p:pic>
          </p:grpSp>
        </p:grpSp>
        <p:sp>
          <p:nvSpPr>
            <p:cNvPr id="33" name="TextBox 32"/>
            <p:cNvSpPr txBox="1"/>
            <p:nvPr/>
          </p:nvSpPr>
          <p:spPr>
            <a:xfrm>
              <a:off x="5076971" y="5012890"/>
              <a:ext cx="202811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T-GM -  Telecom Grand Master, </a:t>
              </a:r>
              <a:br>
                <a:rPr lang="en-US" sz="1100" dirty="0"/>
              </a:br>
              <a:r>
                <a:rPr lang="en-US" sz="1100" dirty="0"/>
                <a:t>CU – (Centralized) Cloud Unit, </a:t>
              </a:r>
              <a:br>
                <a:rPr lang="en-US" sz="1100" dirty="0"/>
              </a:br>
              <a:r>
                <a:rPr lang="en-US" sz="1100" dirty="0"/>
                <a:t>DU – Distribution Unit, </a:t>
              </a:r>
              <a:br>
                <a:rPr lang="en-US" sz="1100" dirty="0"/>
              </a:br>
              <a:r>
                <a:rPr lang="en-US" sz="1100" dirty="0"/>
                <a:t>AU – Access Unit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94776" y="1227511"/>
              <a:ext cx="1136932" cy="1409402"/>
              <a:chOff x="2748451" y="854898"/>
              <a:chExt cx="1515906" cy="1879203"/>
            </a:xfrm>
          </p:grpSpPr>
          <p:cxnSp>
            <p:nvCxnSpPr>
              <p:cNvPr id="36" name="Elbow Connector 35"/>
              <p:cNvCxnSpPr/>
              <p:nvPr/>
            </p:nvCxnSpPr>
            <p:spPr>
              <a:xfrm rot="16200000" flipH="1">
                <a:off x="3428663" y="1898409"/>
                <a:ext cx="1375147" cy="296233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ounded Rectangle 36"/>
              <p:cNvSpPr/>
              <p:nvPr/>
            </p:nvSpPr>
            <p:spPr>
              <a:xfrm>
                <a:off x="2748451" y="1589678"/>
                <a:ext cx="1219663" cy="4806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rgbClr val="0066FF"/>
                </a:solidFill>
              </a:ln>
              <a:scene3d>
                <a:camera prst="perspectiveRelaxedModerately"/>
                <a:lightRig rig="threePt" dir="t"/>
              </a:scene3d>
              <a:sp3d extrusionH="254000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NZ" sz="1500" b="1" dirty="0">
                    <a:solidFill>
                      <a:schemeClr val="bg1"/>
                    </a:solidFill>
                  </a:rPr>
                  <a:t>T-GM</a:t>
                </a:r>
              </a:p>
            </p:txBody>
          </p:sp>
          <p:cxnSp>
            <p:nvCxnSpPr>
              <p:cNvPr id="38" name="Elbow Connector 37"/>
              <p:cNvCxnSpPr/>
              <p:nvPr/>
            </p:nvCxnSpPr>
            <p:spPr>
              <a:xfrm rot="16200000" flipH="1">
                <a:off x="3176638" y="1646383"/>
                <a:ext cx="1879203" cy="29623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/>
            <p:cNvSpPr/>
            <p:nvPr/>
          </p:nvSpPr>
          <p:spPr>
            <a:xfrm>
              <a:off x="890031" y="2996952"/>
              <a:ext cx="1514215" cy="210689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72570" y="3748704"/>
              <a:ext cx="914749" cy="36050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9050">
              <a:solidFill>
                <a:srgbClr val="0066FF"/>
              </a:solidFill>
            </a:ln>
            <a:scene3d>
              <a:camera prst="perspectiveRelaxedModerately"/>
              <a:lightRig rig="threePt" dir="t"/>
            </a:scene3d>
            <a:sp3d extrusionH="2540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NZ" sz="1500" b="1" dirty="0">
                  <a:solidFill>
                    <a:schemeClr val="bg1"/>
                  </a:solidFill>
                </a:rPr>
                <a:t>T-GM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09600" y="6126164"/>
              <a:ext cx="271101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09600" y="5733256"/>
              <a:ext cx="0" cy="754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340491" y="5733256"/>
              <a:ext cx="0" cy="754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320615" y="6126164"/>
              <a:ext cx="454993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cxnSpLocks/>
            </p:cNvCxnSpPr>
            <p:nvPr/>
          </p:nvCxnSpPr>
          <p:spPr>
            <a:xfrm flipV="1">
              <a:off x="7870549" y="6110622"/>
              <a:ext cx="3469727" cy="288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1280576" y="5733256"/>
              <a:ext cx="0" cy="754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867919" y="5563979"/>
              <a:ext cx="0" cy="754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623356" y="5822162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Backhaul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08894" y="5802804"/>
              <a:ext cx="1256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Fronthaul</a:t>
              </a:r>
              <a:r>
                <a:rPr lang="en-US" dirty="0"/>
                <a:t> I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471469" y="5802804"/>
              <a:ext cx="1313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Fronthaul</a:t>
              </a:r>
              <a:r>
                <a:rPr lang="en-US" dirty="0"/>
                <a:t> II 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4512152" y="4086777"/>
              <a:ext cx="2955753" cy="172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923710" y="3701424"/>
              <a:ext cx="79880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Ethernet</a:t>
              </a:r>
            </a:p>
          </p:txBody>
        </p:sp>
        <p:cxnSp>
          <p:nvCxnSpPr>
            <p:cNvPr id="59" name="Elbow Connector 58"/>
            <p:cNvCxnSpPr/>
            <p:nvPr/>
          </p:nvCxnSpPr>
          <p:spPr>
            <a:xfrm rot="16200000" flipH="1">
              <a:off x="7257334" y="3048932"/>
              <a:ext cx="1031360" cy="222175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7197475" y="2636912"/>
              <a:ext cx="914749" cy="36050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9050">
              <a:solidFill>
                <a:srgbClr val="0066FF"/>
              </a:solidFill>
            </a:ln>
            <a:scene3d>
              <a:camera prst="perspectiveRelaxedModerately"/>
              <a:lightRig rig="threePt" dir="t"/>
            </a:scene3d>
            <a:sp3d extrusionH="2540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NZ" sz="1500" b="1" dirty="0">
                  <a:solidFill>
                    <a:schemeClr val="bg1"/>
                  </a:solidFill>
                </a:rPr>
                <a:t>GNSS</a:t>
              </a:r>
            </a:p>
          </p:txBody>
        </p:sp>
        <p:sp>
          <p:nvSpPr>
            <p:cNvPr id="48" name="Isosceles Triangle 47"/>
            <p:cNvSpPr/>
            <p:nvPr/>
          </p:nvSpPr>
          <p:spPr>
            <a:xfrm rot="10800000">
              <a:off x="3058261" y="914859"/>
              <a:ext cx="302531" cy="3388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7510660" y="2292235"/>
              <a:ext cx="302531" cy="3388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10091D6-9DBC-8643-82B6-191678272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958" y="1484784"/>
            <a:ext cx="6082658" cy="17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6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271D6B-4290-CF4B-9CE9-8258D3425B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3GPP requirements</a:t>
            </a:r>
          </a:p>
          <a:p>
            <a:pPr lvl="1"/>
            <a:r>
              <a:rPr lang="en-US" dirty="0"/>
              <a:t>Air Interface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Network Interface </a:t>
            </a:r>
          </a:p>
          <a:p>
            <a:pPr lvl="2"/>
            <a:r>
              <a:rPr lang="en-US" dirty="0"/>
              <a:t>16ppb  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A8DE445-6756-1947-A2A1-1959F9BE5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en-US" dirty="0"/>
              <a:t>Holdover </a:t>
            </a:r>
          </a:p>
          <a:p>
            <a:pPr lvl="1"/>
            <a:r>
              <a:rPr lang="en-US" dirty="0"/>
              <a:t>Hold previously known </a:t>
            </a:r>
          </a:p>
          <a:p>
            <a:pPr lvl="1"/>
            <a:r>
              <a:rPr lang="en-US" dirty="0"/>
              <a:t>For x hours/days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Advanced features </a:t>
            </a:r>
          </a:p>
          <a:p>
            <a:pPr lvl="1"/>
            <a:r>
              <a:rPr lang="en-US" dirty="0"/>
              <a:t>COMP, ICIC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36E0BF-DC86-934B-BB6D-AD9EF86D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Cellular Synchronisation requirements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F5B5AD-F038-CF4F-BEC2-215B20747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64279"/>
              </p:ext>
            </p:extLst>
          </p:nvPr>
        </p:nvGraphicFramePr>
        <p:xfrm>
          <a:off x="963559" y="2420888"/>
          <a:ext cx="5173308" cy="2380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828">
                  <a:extLst>
                    <a:ext uri="{9D8B030D-6E8A-4147-A177-3AD203B41FA5}">
                      <a16:colId xmlns:a16="http://schemas.microsoft.com/office/drawing/2014/main" val="2836071764"/>
                    </a:ext>
                  </a:extLst>
                </a:gridCol>
                <a:gridCol w="716159">
                  <a:extLst>
                    <a:ext uri="{9D8B030D-6E8A-4147-A177-3AD203B41FA5}">
                      <a16:colId xmlns:a16="http://schemas.microsoft.com/office/drawing/2014/main" val="644662843"/>
                    </a:ext>
                  </a:extLst>
                </a:gridCol>
                <a:gridCol w="716159">
                  <a:extLst>
                    <a:ext uri="{9D8B030D-6E8A-4147-A177-3AD203B41FA5}">
                      <a16:colId xmlns:a16="http://schemas.microsoft.com/office/drawing/2014/main" val="3746025379"/>
                    </a:ext>
                  </a:extLst>
                </a:gridCol>
                <a:gridCol w="716159">
                  <a:extLst>
                    <a:ext uri="{9D8B030D-6E8A-4147-A177-3AD203B41FA5}">
                      <a16:colId xmlns:a16="http://schemas.microsoft.com/office/drawing/2014/main" val="3950382766"/>
                    </a:ext>
                  </a:extLst>
                </a:gridCol>
                <a:gridCol w="1144912">
                  <a:extLst>
                    <a:ext uri="{9D8B030D-6E8A-4147-A177-3AD203B41FA5}">
                      <a16:colId xmlns:a16="http://schemas.microsoft.com/office/drawing/2014/main" val="2481005679"/>
                    </a:ext>
                  </a:extLst>
                </a:gridCol>
                <a:gridCol w="1146091">
                  <a:extLst>
                    <a:ext uri="{9D8B030D-6E8A-4147-A177-3AD203B41FA5}">
                      <a16:colId xmlns:a16="http://schemas.microsoft.com/office/drawing/2014/main" val="2440115640"/>
                    </a:ext>
                  </a:extLst>
                </a:gridCol>
              </a:tblGrid>
              <a:tr h="25782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LTE 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(FDD and TDD)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Wide Area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50ppb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3GPP TS 36.104 [7] Clause 6.5.1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Frequency accuracy at the air interface, over one sub-frame period (1ms)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415" marB="18415" anchor="ctr"/>
                </a:tc>
                <a:extLst>
                  <a:ext uri="{0D108BD9-81ED-4DB2-BD59-A6C34878D82A}">
                    <a16:rowId xmlns:a16="http://schemas.microsoft.com/office/drawing/2014/main" val="2587603777"/>
                  </a:ext>
                </a:extLst>
              </a:tr>
              <a:tr h="25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Med. Range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100ppb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261231"/>
                  </a:ext>
                </a:extLst>
              </a:tr>
              <a:tr h="25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Local Area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100ppb</a:t>
                      </a:r>
                      <a:endParaRPr lang="en-SG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991027"/>
                  </a:ext>
                </a:extLst>
              </a:tr>
              <a:tr h="25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Home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250ppb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719093"/>
                  </a:ext>
                </a:extLst>
              </a:tr>
              <a:tr h="25782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LTE-TDD</a:t>
                      </a:r>
                      <a:endParaRPr lang="en-SG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Wide area, &gt;3km radius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10µs</a:t>
                      </a:r>
                      <a:endParaRPr lang="en-SG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3GPP TS 36.133 [8] Clause 7.4.2</a:t>
                      </a:r>
                      <a:endParaRPr lang="en-SG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Maximum deviation in frame start times at the air interface</a:t>
                      </a:r>
                      <a:endParaRPr lang="en-SG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(for cells on the same frequency with overlapping coverage areas)</a:t>
                      </a:r>
                      <a:endParaRPr lang="en-SG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415" marB="18415" anchor="ctr"/>
                </a:tc>
                <a:extLst>
                  <a:ext uri="{0D108BD9-81ED-4DB2-BD59-A6C34878D82A}">
                    <a16:rowId xmlns:a16="http://schemas.microsoft.com/office/drawing/2014/main" val="1490374130"/>
                  </a:ext>
                </a:extLst>
              </a:tr>
              <a:tr h="25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Wide area, ≤3km radius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3µs</a:t>
                      </a:r>
                      <a:endParaRPr lang="en-SG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507626"/>
                  </a:ext>
                </a:extLst>
              </a:tr>
              <a:tr h="416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Home BS, &gt;500m rad.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1.33 +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 err="1">
                          <a:effectLst/>
                        </a:rPr>
                        <a:t>T</a:t>
                      </a:r>
                      <a:r>
                        <a:rPr lang="en-GB" sz="900" baseline="-25000" dirty="0" err="1">
                          <a:effectLst/>
                        </a:rPr>
                        <a:t>prop</a:t>
                      </a:r>
                      <a:r>
                        <a:rPr lang="en-GB" sz="900" baseline="-2500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µs</a:t>
                      </a:r>
                      <a:endParaRPr lang="en-SG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56042"/>
                  </a:ext>
                </a:extLst>
              </a:tr>
              <a:tr h="25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Home BS, ≤500m rad.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SG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3µs</a:t>
                      </a:r>
                      <a:endParaRPr lang="en-SG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18415" marB="1841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8125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738DFC08-288D-2347-AD18-9CD020F7B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909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189B96C-B53E-434B-B0CC-2626AC06E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559" y="4818638"/>
            <a:ext cx="51733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30000" dirty="0">
                <a:ln>
                  <a:noFill/>
                </a:ln>
                <a:solidFill>
                  <a:srgbClr val="807F8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[1]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7F8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en-US" altLang="en-US" sz="800" b="0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the propagation delay between the Home BS and the cell selected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the network listening synchronisation source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F312FA-FBF4-0B4A-9E41-F86FE3F0F2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1196752"/>
            <a:ext cx="2560902" cy="20615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9019EA-04B3-FE46-B6EE-2771AB8CBB1B}"/>
              </a:ext>
            </a:extLst>
          </p:cNvPr>
          <p:cNvSpPr txBox="1"/>
          <p:nvPr/>
        </p:nvSpPr>
        <p:spPr>
          <a:xfrm>
            <a:off x="2783632" y="6309320"/>
            <a:ext cx="551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5G will use the 4G synchronisation requirements for now </a:t>
            </a:r>
          </a:p>
        </p:txBody>
      </p:sp>
    </p:spTree>
    <p:extLst>
      <p:ext uri="{BB962C8B-B14F-4D97-AF65-F5344CB8AC3E}">
        <p14:creationId xmlns:p14="http://schemas.microsoft.com/office/powerpoint/2010/main" val="31543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094A8B-9385-4F44-AE15-E7D4EFEE5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588000" cy="4525963"/>
          </a:xfrm>
        </p:spPr>
        <p:txBody>
          <a:bodyPr/>
          <a:lstStyle/>
          <a:p>
            <a:r>
              <a:rPr lang="en-US" dirty="0"/>
              <a:t>Transport Network Synchronisation </a:t>
            </a:r>
          </a:p>
          <a:p>
            <a:pPr lvl="1"/>
            <a:r>
              <a:rPr lang="en-US" dirty="0"/>
              <a:t>Packet Sync Mechanisms such as IEEE1588</a:t>
            </a:r>
          </a:p>
          <a:p>
            <a:pPr lvl="1"/>
            <a:r>
              <a:rPr lang="en-US" dirty="0"/>
              <a:t>With or without SyncE </a:t>
            </a:r>
          </a:p>
          <a:p>
            <a:r>
              <a:rPr lang="en-US" dirty="0"/>
              <a:t>2 Cases for Deployment Scenarios </a:t>
            </a:r>
          </a:p>
          <a:p>
            <a:pPr lvl="1"/>
            <a:r>
              <a:rPr lang="en-US" dirty="0"/>
              <a:t>Case 1 : Packet clock integrated into </a:t>
            </a:r>
            <a:r>
              <a:rPr lang="en-US" dirty="0" err="1"/>
              <a:t>eRE</a:t>
            </a:r>
            <a:endParaRPr lang="en-US" dirty="0"/>
          </a:p>
          <a:p>
            <a:pPr lvl="1"/>
            <a:r>
              <a:rPr lang="en-US" dirty="0"/>
              <a:t>Case 2 : Packet clock at the network edge</a:t>
            </a:r>
          </a:p>
          <a:p>
            <a:pPr lvl="2"/>
            <a:r>
              <a:rPr lang="en-US" dirty="0"/>
              <a:t>1PPS/</a:t>
            </a:r>
            <a:r>
              <a:rPr lang="en-US" dirty="0" err="1"/>
              <a:t>ToD</a:t>
            </a:r>
            <a:r>
              <a:rPr lang="en-US" dirty="0"/>
              <a:t> to </a:t>
            </a:r>
            <a:r>
              <a:rPr lang="en-US" dirty="0" err="1"/>
              <a:t>eREs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EFCE7-21C2-A947-8F25-6001FA8F90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1F0C3B-F9E3-C44D-975C-1D268564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Network requirements - Sync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D5D34-2B07-D84C-AE8E-5B8A728C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610" y="965299"/>
            <a:ext cx="4881981" cy="302545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9DC410-0718-6241-B875-53E1260C2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809445"/>
              </p:ext>
            </p:extLst>
          </p:nvPr>
        </p:nvGraphicFramePr>
        <p:xfrm>
          <a:off x="407368" y="4437112"/>
          <a:ext cx="1124704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75467411"/>
                    </a:ext>
                  </a:extLst>
                </a:gridCol>
                <a:gridCol w="1556961">
                  <a:extLst>
                    <a:ext uri="{9D8B030D-6E8A-4147-A177-3AD203B41FA5}">
                      <a16:colId xmlns:a16="http://schemas.microsoft.com/office/drawing/2014/main" val="981312243"/>
                    </a:ext>
                  </a:extLst>
                </a:gridCol>
                <a:gridCol w="6003879">
                  <a:extLst>
                    <a:ext uri="{9D8B030D-6E8A-4147-A177-3AD203B41FA5}">
                      <a16:colId xmlns:a16="http://schemas.microsoft.com/office/drawing/2014/main" val="264257958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7901608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8545007"/>
                    </a:ext>
                  </a:extLst>
                </a:gridCol>
                <a:gridCol w="1165920">
                  <a:extLst>
                    <a:ext uri="{9D8B030D-6E8A-4147-A177-3AD203B41FA5}">
                      <a16:colId xmlns:a16="http://schemas.microsoft.com/office/drawing/2014/main" val="2577717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|TE| for case 1&amp;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Applications Details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TAE proposed by IEEE801.CM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TAE (for Application)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84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1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>
                          <a:effectLst/>
                          <a:latin typeface="+mn-lt"/>
                        </a:rPr>
                        <a:t>MIMO or TX diversity transmissions, at each carrier frequency 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20ns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65ns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3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>
                          <a:effectLst/>
                          <a:latin typeface="+mn-lt"/>
                        </a:rPr>
                        <a:t>Intra-band contiguous carrier aggregation, with or without MIMO or TX diversity 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60ns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70ns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130ns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802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>
                          <a:effectLst/>
                          <a:latin typeface="+mn-lt"/>
                        </a:rPr>
                        <a:t>A &amp; Inter-band carrier aggregation, with or without MIMO or TX diversity 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100ns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200ns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260ns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57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1100ns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>
                          <a:effectLst/>
                          <a:latin typeface="+mn-lt"/>
                        </a:rPr>
                        <a:t>3GPP LTE TDD 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1100ns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1100ns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1500ns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059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52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8EA054-A7EE-344E-BD51-FEDD03909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based timing recovery</a:t>
            </a:r>
          </a:p>
          <a:p>
            <a:r>
              <a:rPr lang="en-US" dirty="0"/>
              <a:t>Environmental Aspects </a:t>
            </a:r>
          </a:p>
          <a:p>
            <a:pPr lvl="1"/>
            <a:r>
              <a:rPr lang="en-US" dirty="0"/>
              <a:t>Higher temperatures of operation </a:t>
            </a:r>
          </a:p>
          <a:p>
            <a:pPr lvl="1"/>
            <a:r>
              <a:rPr lang="en-US" dirty="0"/>
              <a:t>Higher shock and reliability requirements </a:t>
            </a:r>
          </a:p>
          <a:p>
            <a:r>
              <a:rPr lang="en-US" dirty="0"/>
              <a:t>Higher Air interface spectral frequencies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13A366-5B13-D248-AA84-BEB28839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</p:spTree>
    <p:extLst>
      <p:ext uri="{BB962C8B-B14F-4D97-AF65-F5344CB8AC3E}">
        <p14:creationId xmlns:p14="http://schemas.microsoft.com/office/powerpoint/2010/main" val="38529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3E0B35-6BD9-7A41-8C8A-A38E3E1AC8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Higher Temperatures of operation </a:t>
            </a:r>
          </a:p>
          <a:p>
            <a:pPr lvl="1"/>
            <a:r>
              <a:rPr lang="en-US" dirty="0"/>
              <a:t>Densification demands modular equipment configurations</a:t>
            </a:r>
          </a:p>
          <a:p>
            <a:r>
              <a:rPr lang="en-US" dirty="0"/>
              <a:t>Weatherproof outdoor equipment </a:t>
            </a:r>
          </a:p>
          <a:p>
            <a:pPr lvl="1"/>
            <a:r>
              <a:rPr lang="en-US" dirty="0"/>
              <a:t>Fan-less, sealed enclosures designs</a:t>
            </a:r>
          </a:p>
          <a:p>
            <a:r>
              <a:rPr lang="en-US" dirty="0"/>
              <a:t>Massive MIMO RRUs</a:t>
            </a:r>
          </a:p>
          <a:p>
            <a:pPr lvl="1"/>
            <a:r>
              <a:rPr lang="en-US" dirty="0"/>
              <a:t>Higher Power consuming radios </a:t>
            </a:r>
          </a:p>
          <a:p>
            <a:pPr lvl="1"/>
            <a:r>
              <a:rPr lang="en-US" dirty="0"/>
              <a:t>PCBs getting hotter &gt; 85degC </a:t>
            </a:r>
          </a:p>
          <a:p>
            <a:r>
              <a:rPr lang="en-US" dirty="0"/>
              <a:t>Outdoor deployments </a:t>
            </a:r>
          </a:p>
          <a:p>
            <a:pPr lvl="1"/>
            <a:r>
              <a:rPr lang="en-US" dirty="0"/>
              <a:t>Lamp posts &amp; structures </a:t>
            </a:r>
          </a:p>
          <a:p>
            <a:pPr lvl="1"/>
            <a:r>
              <a:rPr lang="en-US" dirty="0"/>
              <a:t>Requires low shock &amp; vibration 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67368-17DE-8242-AE91-2C12257CE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332855"/>
          </a:xfrm>
        </p:spPr>
        <p:txBody>
          <a:bodyPr/>
          <a:lstStyle/>
          <a:p>
            <a:r>
              <a:rPr lang="en-US" dirty="0"/>
              <a:t>Reference Clocking challenges</a:t>
            </a:r>
          </a:p>
          <a:p>
            <a:pPr lvl="1"/>
            <a:r>
              <a:rPr lang="en-US" dirty="0"/>
              <a:t>Higher temperature of operations</a:t>
            </a:r>
          </a:p>
          <a:p>
            <a:pPr lvl="2"/>
            <a:r>
              <a:rPr lang="en-US" dirty="0"/>
              <a:t>All ASICs - special process solutions</a:t>
            </a:r>
          </a:p>
          <a:p>
            <a:pPr lvl="2"/>
            <a:r>
              <a:rPr lang="en-US" dirty="0"/>
              <a:t>Specific components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81CEA-77B6-EF45-9163-541AF431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Effects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5456F-EF0C-5341-90C5-5985E462A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3" t="2925" r="69910" b="2872"/>
          <a:stretch/>
        </p:blipFill>
        <p:spPr>
          <a:xfrm>
            <a:off x="10776520" y="968022"/>
            <a:ext cx="1156559" cy="2592288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9693CD1-648E-A948-AE9B-389873659C10}"/>
              </a:ext>
            </a:extLst>
          </p:cNvPr>
          <p:cNvSpPr txBox="1">
            <a:spLocks/>
          </p:cNvSpPr>
          <p:nvPr/>
        </p:nvSpPr>
        <p:spPr>
          <a:xfrm>
            <a:off x="4906125" y="5073597"/>
            <a:ext cx="5870395" cy="148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3050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75000"/>
              <a:buFontTx/>
              <a:buBlip>
                <a:blip r:embed="rId3"/>
              </a:buBlip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536575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0000"/>
              <a:buFont typeface="Wingdings" pitchFamily="2" charset="2"/>
              <a:buChar char="q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811213" marR="0" indent="-2746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074738" marR="0" indent="-263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90000"/>
              <a:buFont typeface="Courier New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1347788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35000"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 Clocking challenges</a:t>
            </a:r>
          </a:p>
          <a:p>
            <a:pPr lvl="1"/>
            <a:r>
              <a:rPr lang="en-US" dirty="0"/>
              <a:t>Special designs resilient to shock &amp; Vibration </a:t>
            </a:r>
          </a:p>
          <a:p>
            <a:pPr lvl="2"/>
            <a:r>
              <a:rPr lang="en-NZ" sz="1600" dirty="0"/>
              <a:t>SC-cut strip crystal with G-sensitivity &lt; 1ppb/G</a:t>
            </a:r>
          </a:p>
          <a:p>
            <a:pPr lvl="2"/>
            <a:r>
              <a:rPr lang="en-NZ" sz="1600" dirty="0"/>
              <a:t>Enhanced performance in vibration prone environments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F3D283-F476-1D48-8F7D-226503818A21}"/>
              </a:ext>
            </a:extLst>
          </p:cNvPr>
          <p:cNvGrpSpPr/>
          <p:nvPr/>
        </p:nvGrpSpPr>
        <p:grpSpPr>
          <a:xfrm>
            <a:off x="9296795" y="3560310"/>
            <a:ext cx="2285605" cy="1941306"/>
            <a:chOff x="9296795" y="4201998"/>
            <a:chExt cx="1686785" cy="1299618"/>
          </a:xfrm>
        </p:grpSpPr>
        <p:pic>
          <p:nvPicPr>
            <p:cNvPr id="8" name="Picture 2" descr="NyquistGroupA">
              <a:extLst>
                <a:ext uri="{FF2B5EF4-FFF2-40B4-BE49-F238E27FC236}">
                  <a16:creationId xmlns:a16="http://schemas.microsoft.com/office/drawing/2014/main" id="{E7E54D37-AC35-F543-A7A4-02718D42E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3059" y="4657619"/>
              <a:ext cx="820521" cy="59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図 4">
              <a:extLst>
                <a:ext uri="{FF2B5EF4-FFF2-40B4-BE49-F238E27FC236}">
                  <a16:creationId xmlns:a16="http://schemas.microsoft.com/office/drawing/2014/main" id="{522EFE13-28AD-D843-BD96-E14228EE7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6795" y="4915392"/>
              <a:ext cx="820521" cy="5862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21AC4A-C1DC-5A40-A37F-9C4FDCAA4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9666" y="4201998"/>
              <a:ext cx="820521" cy="702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8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theme/theme1.xml><?xml version="1.0" encoding="utf-8"?>
<a:theme xmlns:a="http://schemas.openxmlformats.org/drawingml/2006/main" name="Rakon Product Marketing v2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4B233"/>
      </a:accent1>
      <a:accent2>
        <a:srgbClr val="009DAD"/>
      </a:accent2>
      <a:accent3>
        <a:srgbClr val="F28D2C"/>
      </a:accent3>
      <a:accent4>
        <a:srgbClr val="6D2D7A"/>
      </a:accent4>
      <a:accent5>
        <a:srgbClr val="AC3263"/>
      </a:accent5>
      <a:accent6>
        <a:srgbClr val="A5A5A5"/>
      </a:accent6>
      <a:hlink>
        <a:srgbClr val="268526"/>
      </a:hlink>
      <a:folHlink>
        <a:srgbClr val="2685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1E0E4F8-79E8-4D1A-B593-B11B71452559}" vid="{96FDEA13-8330-4120-BF1B-C0E05C5B76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 Confidential</Template>
  <TotalTime>6271</TotalTime>
  <Words>1336</Words>
  <Application>Microsoft Macintosh PowerPoint</Application>
  <PresentationFormat>Widescreen</PresentationFormat>
  <Paragraphs>425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Tahoma</vt:lpstr>
      <vt:lpstr>Times New Roman</vt:lpstr>
      <vt:lpstr>Verdana</vt:lpstr>
      <vt:lpstr>Wingdings</vt:lpstr>
      <vt:lpstr>Rakon Product Marketing v2</vt:lpstr>
      <vt:lpstr>Synchronisation Challenges in Next Generation RRUs</vt:lpstr>
      <vt:lpstr>Contents</vt:lpstr>
      <vt:lpstr>4G Base Station Clocking functions </vt:lpstr>
      <vt:lpstr>Traditional Clocking Implementations  </vt:lpstr>
      <vt:lpstr>Next Generation - Physically disconnected RRUs </vt:lpstr>
      <vt:lpstr>5G Cellular Synchronisation requirements </vt:lpstr>
      <vt:lpstr>Transport Network requirements - Sync </vt:lpstr>
      <vt:lpstr>Challenges </vt:lpstr>
      <vt:lpstr>Environmental Effects </vt:lpstr>
      <vt:lpstr>5G RRU timing evolution  </vt:lpstr>
      <vt:lpstr>Options for Synchronisation  </vt:lpstr>
      <vt:lpstr>PTP with SyncE or Enhanced SyncE </vt:lpstr>
      <vt:lpstr>Generalized approach for SyncE / eSyncE </vt:lpstr>
      <vt:lpstr>Worst Case Error across temperature </vt:lpstr>
      <vt:lpstr>RRU Synchronisation solutions </vt:lpstr>
      <vt:lpstr>Radio Clock reference challenges </vt:lpstr>
      <vt:lpstr>Contribution to EVM - Phase noise   </vt:lpstr>
      <vt:lpstr>RF References for 5G</vt:lpstr>
      <vt:lpstr>High frequency clock references </vt:lpstr>
      <vt:lpstr>Conclusion </vt:lpstr>
      <vt:lpstr>Acknowledgements </vt:lpstr>
      <vt:lpstr>PowerPoint Presentation</vt:lpstr>
    </vt:vector>
  </TitlesOfParts>
  <Company>Rakon Ltd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 Stark</dc:creator>
  <cp:lastModifiedBy>Ullas Kumar</cp:lastModifiedBy>
  <cp:revision>101</cp:revision>
  <cp:lastPrinted>2018-06-18T17:08:20Z</cp:lastPrinted>
  <dcterms:created xsi:type="dcterms:W3CDTF">2016-11-20T23:49:39Z</dcterms:created>
  <dcterms:modified xsi:type="dcterms:W3CDTF">2018-10-12T15:57:27Z</dcterms:modified>
</cp:coreProperties>
</file>